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58" r:id="rId4"/>
    <p:sldId id="262" r:id="rId5"/>
    <p:sldId id="273" r:id="rId6"/>
    <p:sldId id="275" r:id="rId7"/>
    <p:sldId id="260" r:id="rId8"/>
    <p:sldId id="278" r:id="rId9"/>
    <p:sldId id="276" r:id="rId10"/>
    <p:sldId id="261" r:id="rId11"/>
    <p:sldId id="265" r:id="rId12"/>
    <p:sldId id="277" r:id="rId13"/>
    <p:sldId id="263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0000CC"/>
    <a:srgbClr val="E31E24"/>
    <a:srgbClr val="093113"/>
    <a:srgbClr val="03372E"/>
    <a:srgbClr val="75B3A8"/>
    <a:srgbClr val="1879B4"/>
    <a:srgbClr val="006699"/>
    <a:srgbClr val="232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DACA0-0759-4FB6-90EE-9F8332F06C69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B6274-3A9C-4572-8D8B-8AB175B4E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5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883BC-AA91-4E24-8BA3-24784F81DB6F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74B823-1494-4BCF-8F13-1DA3225C7DE6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91C3CCA3-9116-4C5C-A822-651F0DC406E9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5A12A6A-6570-4BE4-A828-C3092CF5AD6F}"/>
              </a:ext>
            </a:extLst>
          </p:cNvPr>
          <p:cNvGrpSpPr/>
          <p:nvPr userDrawn="1"/>
        </p:nvGrpSpPr>
        <p:grpSpPr>
          <a:xfrm>
            <a:off x="0" y="3082876"/>
            <a:ext cx="1457341" cy="561951"/>
            <a:chOff x="-103023" y="2707023"/>
            <a:chExt cx="1457341" cy="561951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F5903F5C-AAF9-420F-BA40-D9CF8F21AEF0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2851C54B-6129-463D-8958-907C504A22C8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6261C36E-F37F-4C42-951C-E2C5AEC8191F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F4F26BD2-45DD-4FFD-BDE5-D49027D08382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D181FB-B98F-4AF5-8D9C-61351F336A00}"/>
              </a:ext>
            </a:extLst>
          </p:cNvPr>
          <p:cNvGrpSpPr/>
          <p:nvPr userDrawn="1"/>
        </p:nvGrpSpPr>
        <p:grpSpPr>
          <a:xfrm>
            <a:off x="10734659" y="3082876"/>
            <a:ext cx="1457341" cy="561951"/>
            <a:chOff x="-103023" y="2707023"/>
            <a:chExt cx="1457341" cy="561951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92E4D92E-1753-4CD9-955D-CF127BB566F7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CE3CA767-1083-4F2D-9BAC-2E713E374C3C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30A7177-AE94-4B8D-9FC2-CE53D3C00CEE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31B1F3B6-F843-4DE5-AD4D-CABBB01C64E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0FD95CD2-842C-4FFE-8595-26F4294B3E4A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8FFC760-5A23-4EB3-ADFE-6B36DF2DAD86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16103BA-6F80-45CC-BEE5-AABF5A3CC13C}"/>
              </a:ext>
            </a:extLst>
          </p:cNvPr>
          <p:cNvSpPr/>
          <p:nvPr userDrawn="1"/>
        </p:nvSpPr>
        <p:spPr>
          <a:xfrm>
            <a:off x="8640697" y="3511199"/>
            <a:ext cx="479652" cy="47965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EAA79F3-D105-4CCF-9707-7CA4C78E468C}"/>
              </a:ext>
            </a:extLst>
          </p:cNvPr>
          <p:cNvSpPr/>
          <p:nvPr userDrawn="1"/>
        </p:nvSpPr>
        <p:spPr>
          <a:xfrm>
            <a:off x="3071651" y="3511199"/>
            <a:ext cx="479652" cy="479652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6" name="Рисунок 8">
            <a:extLst>
              <a:ext uri="{FF2B5EF4-FFF2-40B4-BE49-F238E27FC236}">
                <a16:creationId xmlns:a16="http://schemas.microsoft.com/office/drawing/2014/main" id="{17CBCEA5-00A0-4980-9E75-9B7E601653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5832" y="1610841"/>
            <a:ext cx="4280338" cy="4280368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Текст 19">
            <a:extLst>
              <a:ext uri="{FF2B5EF4-FFF2-40B4-BE49-F238E27FC236}">
                <a16:creationId xmlns:a16="http://schemas.microsoft.com/office/drawing/2014/main" id="{CA064DC2-7D8A-4A61-A22E-9EF98D7C27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E04B6B42-EF81-47BB-8195-E902668C7A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8096" y="5049663"/>
            <a:ext cx="21132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ru-RU" sz="1400" dirty="0" smtClean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927BCD4-29A7-4CD7-B92E-C54D5198E3A2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58A759E-D62F-48E6-8219-04FB3F7C499E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99160DCD-64B9-A24B-8CB8-858F7740F932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477938E6-315F-2045-B92B-6E0A2CD8EE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70467" y="5049663"/>
            <a:ext cx="21132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ru-RU" sz="1400" dirty="0" smtClean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97A42D7-0B38-2F4C-9D5E-D09126E6A237}"/>
              </a:ext>
            </a:extLst>
          </p:cNvPr>
          <p:cNvSpPr/>
          <p:nvPr userDrawn="1"/>
        </p:nvSpPr>
        <p:spPr>
          <a:xfrm>
            <a:off x="8902425" y="3820691"/>
            <a:ext cx="281800" cy="2818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6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4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4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9" grpId="0" animBg="1"/>
      <p:bldP spid="21" grpId="0" animBg="1"/>
      <p:bldP spid="22" grpId="0" animBg="1"/>
      <p:bldP spid="36" grpId="0"/>
      <p:bldP spid="3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21E3DF-BB31-4F11-9B03-6A2DE18A4B5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2FC094A-C84B-4E51-8D48-1C8A2B23BFF4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D229F63C-C0F1-4713-AF87-CAC34CA6A399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208987C-B39F-465F-8A17-19920339F026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1E73C0BD-37E1-465C-B041-91359117A67B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274C158-15C4-4B3C-95C4-AD598F7324BB}"/>
              </a:ext>
            </a:extLst>
          </p:cNvPr>
          <p:cNvSpPr/>
          <p:nvPr userDrawn="1"/>
        </p:nvSpPr>
        <p:spPr>
          <a:xfrm>
            <a:off x="8456919" y="1909490"/>
            <a:ext cx="413500" cy="413500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30129DB-6AD3-45FE-A5AA-257F12746A9F}"/>
              </a:ext>
            </a:extLst>
          </p:cNvPr>
          <p:cNvSpPr/>
          <p:nvPr userDrawn="1"/>
        </p:nvSpPr>
        <p:spPr>
          <a:xfrm>
            <a:off x="9572641" y="1819126"/>
            <a:ext cx="1890688" cy="18906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8E4AFEE-F209-4B3A-B5B5-F3EC2365FCEA}"/>
              </a:ext>
            </a:extLst>
          </p:cNvPr>
          <p:cNvGrpSpPr/>
          <p:nvPr userDrawn="1"/>
        </p:nvGrpSpPr>
        <p:grpSpPr>
          <a:xfrm>
            <a:off x="10734659" y="5371581"/>
            <a:ext cx="1457341" cy="561951"/>
            <a:chOff x="-103023" y="2707023"/>
            <a:chExt cx="1457341" cy="561951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C1238B8-EE4B-4516-80A7-BE1CCA585767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97C85DDA-00AE-4EE8-9F56-CF238FEF3895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CAFE7230-A313-4BE1-9DFB-B2BFF926E7C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4779AB28-AEBC-4705-9451-6FB9372D91C5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04253DB-D928-491C-B9DA-7A8DA68EC7C1}"/>
              </a:ext>
            </a:extLst>
          </p:cNvPr>
          <p:cNvGrpSpPr/>
          <p:nvPr userDrawn="1"/>
        </p:nvGrpSpPr>
        <p:grpSpPr>
          <a:xfrm>
            <a:off x="0" y="2764470"/>
            <a:ext cx="1457341" cy="561951"/>
            <a:chOff x="-103023" y="2707023"/>
            <a:chExt cx="1457341" cy="561951"/>
          </a:xfrm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7B5E7BE-B931-49B9-B469-DF09D424B65F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72F9283C-2286-4D20-9E42-63087C51324E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21FE90C-9ADB-48C7-94F5-F08E31EE15BC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9EAA5DE2-0145-4F53-B432-5D282D240DE9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52A95190-86AA-4722-8E44-88EBD0B3C1BD}"/>
              </a:ext>
            </a:extLst>
          </p:cNvPr>
          <p:cNvSpPr/>
          <p:nvPr userDrawn="1"/>
        </p:nvSpPr>
        <p:spPr>
          <a:xfrm>
            <a:off x="1239798" y="4870521"/>
            <a:ext cx="336582" cy="33658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2961E6E6-DE46-41ED-927D-337CE0FBAC92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980098F-D182-4B8B-A7FA-A65C94943E4F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аблица 2">
            <a:extLst>
              <a:ext uri="{FF2B5EF4-FFF2-40B4-BE49-F238E27FC236}">
                <a16:creationId xmlns:a16="http://schemas.microsoft.com/office/drawing/2014/main" id="{C03FCA7A-1118-43F0-9EC5-4906EA85D24C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440597" y="1716203"/>
            <a:ext cx="9374127" cy="421732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6668744-7285-0648-95C4-A4FBB0CE029D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Текст 19">
            <a:extLst>
              <a:ext uri="{FF2B5EF4-FFF2-40B4-BE49-F238E27FC236}">
                <a16:creationId xmlns:a16="http://schemas.microsoft.com/office/drawing/2014/main" id="{0CE3E2D2-83EF-E445-84A3-50CD8771E1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0A3825E-77AD-4BFD-AF19-9F53F2D02588}"/>
              </a:ext>
            </a:extLst>
          </p:cNvPr>
          <p:cNvSpPr/>
          <p:nvPr userDrawn="1"/>
        </p:nvSpPr>
        <p:spPr>
          <a:xfrm>
            <a:off x="10977085" y="1777757"/>
            <a:ext cx="486244" cy="4862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9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6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6" grpId="0" animBg="1"/>
      <p:bldP spid="18" grpId="0" animBg="1"/>
      <p:bldP spid="31" grpId="0" animBg="1"/>
      <p:bldP spid="40" grpId="0"/>
      <p:bldP spid="29" grpId="0" animBg="1"/>
      <p:bldP spid="3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FCD7A9-85A6-4632-BD8B-674A83BB510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9AEA275-2659-4C1E-9F4C-88CDE33D03F1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B275325F-3B05-41C7-952D-92277528BAC8}"/>
              </a:ext>
            </a:extLst>
          </p:cNvPr>
          <p:cNvSpPr/>
          <p:nvPr userDrawn="1"/>
        </p:nvSpPr>
        <p:spPr>
          <a:xfrm>
            <a:off x="5965371" y="1579731"/>
            <a:ext cx="5892333" cy="4943973"/>
          </a:xfrm>
          <a:custGeom>
            <a:avLst/>
            <a:gdLst>
              <a:gd name="connsiteX0" fmla="*/ 2983249 w 5388981"/>
              <a:gd name="connsiteY0" fmla="*/ 0 h 4521635"/>
              <a:gd name="connsiteX1" fmla="*/ 5285269 w 5388981"/>
              <a:gd name="connsiteY1" fmla="*/ 1085626 h 4521635"/>
              <a:gd name="connsiteX2" fmla="*/ 5388981 w 5388981"/>
              <a:gd name="connsiteY2" fmla="*/ 1224318 h 4521635"/>
              <a:gd name="connsiteX3" fmla="*/ 5388981 w 5388981"/>
              <a:gd name="connsiteY3" fmla="*/ 4521635 h 4521635"/>
              <a:gd name="connsiteX4" fmla="*/ 430772 w 5388981"/>
              <a:gd name="connsiteY4" fmla="*/ 4521635 h 4521635"/>
              <a:gd name="connsiteX5" fmla="*/ 360062 w 5388981"/>
              <a:gd name="connsiteY5" fmla="*/ 4405243 h 4521635"/>
              <a:gd name="connsiteX6" fmla="*/ 0 w 5388981"/>
              <a:gd name="connsiteY6" fmla="*/ 2983249 h 4521635"/>
              <a:gd name="connsiteX7" fmla="*/ 2983249 w 5388981"/>
              <a:gd name="connsiteY7" fmla="*/ 0 h 452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8981" h="4521635">
                <a:moveTo>
                  <a:pt x="2983249" y="0"/>
                </a:moveTo>
                <a:cubicBezTo>
                  <a:pt x="3910026" y="0"/>
                  <a:pt x="4738097" y="422607"/>
                  <a:pt x="5285269" y="1085626"/>
                </a:cubicBezTo>
                <a:lnTo>
                  <a:pt x="5388981" y="1224318"/>
                </a:lnTo>
                <a:lnTo>
                  <a:pt x="5388981" y="4521635"/>
                </a:lnTo>
                <a:lnTo>
                  <a:pt x="430772" y="4521635"/>
                </a:lnTo>
                <a:lnTo>
                  <a:pt x="360062" y="4405243"/>
                </a:lnTo>
                <a:cubicBezTo>
                  <a:pt x="130434" y="3982537"/>
                  <a:pt x="0" y="3498125"/>
                  <a:pt x="0" y="2983249"/>
                </a:cubicBezTo>
                <a:cubicBezTo>
                  <a:pt x="0" y="1335646"/>
                  <a:pt x="1335646" y="0"/>
                  <a:pt x="2983249" y="0"/>
                </a:cubicBezTo>
                <a:close/>
              </a:path>
            </a:pathLst>
          </a:cu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A03807-16DB-45CF-BF60-BC08DD682981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B65DF2E-40DF-4FCB-9C87-D822F35E894F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23A7D44B-AF22-4EB9-8C2A-2F6DA676D357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E2BA50E-D35C-4462-9FE8-27FED158F7FD}"/>
              </a:ext>
            </a:extLst>
          </p:cNvPr>
          <p:cNvGrpSpPr/>
          <p:nvPr userDrawn="1"/>
        </p:nvGrpSpPr>
        <p:grpSpPr>
          <a:xfrm>
            <a:off x="0" y="5210206"/>
            <a:ext cx="1457341" cy="561951"/>
            <a:chOff x="-103023" y="2707023"/>
            <a:chExt cx="1457341" cy="561951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A79FCCC-488A-4D3A-B7DB-8F615C10B24A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5634ADA7-6F1F-4552-9261-39632BA80179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446A79DE-E27E-4414-AC3E-9EC2E0D4F716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450A6A47-D39D-4312-8E7B-1C82D8A2ABA6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CB32CF61-5CC4-469E-8CC8-3F1B02755F21}"/>
              </a:ext>
            </a:extLst>
          </p:cNvPr>
          <p:cNvSpPr/>
          <p:nvPr userDrawn="1"/>
        </p:nvSpPr>
        <p:spPr>
          <a:xfrm>
            <a:off x="7394071" y="1878023"/>
            <a:ext cx="555505" cy="555505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A94C61F-FE6D-4396-8670-3D9326934BF7}"/>
              </a:ext>
            </a:extLst>
          </p:cNvPr>
          <p:cNvSpPr/>
          <p:nvPr userDrawn="1"/>
        </p:nvSpPr>
        <p:spPr>
          <a:xfrm>
            <a:off x="10770887" y="5391869"/>
            <a:ext cx="458916" cy="45891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FD69AEB-4693-4A7C-A821-ADA772AE10CF}"/>
              </a:ext>
            </a:extLst>
          </p:cNvPr>
          <p:cNvGrpSpPr/>
          <p:nvPr userDrawn="1"/>
        </p:nvGrpSpPr>
        <p:grpSpPr>
          <a:xfrm>
            <a:off x="10625624" y="1973389"/>
            <a:ext cx="1457341" cy="561951"/>
            <a:chOff x="-103023" y="2707023"/>
            <a:chExt cx="1457341" cy="561951"/>
          </a:xfrm>
        </p:grpSpPr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13B31C6-6DE9-4D01-92DC-5DFC27A5C6E4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94923443-F513-49F7-8BF1-C78502F791E0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AA955A6C-D105-47B3-9DF6-071669A5723A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8A7058C5-B02A-45EC-AA2E-2DF7461D7850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9" name="Овал 38">
            <a:extLst>
              <a:ext uri="{FF2B5EF4-FFF2-40B4-BE49-F238E27FC236}">
                <a16:creationId xmlns:a16="http://schemas.microsoft.com/office/drawing/2014/main" id="{40A372B6-E0A0-4287-BAFF-6AE43BE667ED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B7D62644-9BDE-43C6-94DD-6B6DC8FCE448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9342A170-4E4B-410A-9779-F4FFF930F64F}"/>
              </a:ext>
            </a:extLst>
          </p:cNvPr>
          <p:cNvSpPr/>
          <p:nvPr userDrawn="1"/>
        </p:nvSpPr>
        <p:spPr>
          <a:xfrm>
            <a:off x="-780441" y="751194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B09E801F-5A98-4CBF-A008-DE94D6EBBB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0059" y="2752080"/>
            <a:ext cx="399028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3B285F52-E390-46D0-9EA7-BE4CABB1D7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0060" y="3423045"/>
            <a:ext cx="399028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47" name="Текст 19">
            <a:extLst>
              <a:ext uri="{FF2B5EF4-FFF2-40B4-BE49-F238E27FC236}">
                <a16:creationId xmlns:a16="http://schemas.microsoft.com/office/drawing/2014/main" id="{6F8A6923-B30A-463A-ABA4-AA0CF5C05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0597" y="704529"/>
            <a:ext cx="993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chemeClr val="tx1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6DD0741F-D97C-C341-9355-843EEA28361E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7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2" grpId="0" animBg="1"/>
      <p:bldP spid="25" grpId="0" animBg="1"/>
      <p:bldP spid="26" grpId="0" animBg="1"/>
      <p:bldP spid="39" grpId="0" animBg="1"/>
      <p:bldP spid="40" grpId="0" animBg="1"/>
      <p:bldP spid="4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44085B-4789-42F2-AF13-43205BF5A50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402E85-B74C-45BD-822C-EF9ED9404FBA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7930B500-037D-412A-8317-87F40556FA2A}"/>
              </a:ext>
            </a:extLst>
          </p:cNvPr>
          <p:cNvSpPr/>
          <p:nvPr userDrawn="1"/>
        </p:nvSpPr>
        <p:spPr>
          <a:xfrm>
            <a:off x="6761118" y="742090"/>
            <a:ext cx="5096586" cy="5781613"/>
          </a:xfrm>
          <a:custGeom>
            <a:avLst/>
            <a:gdLst>
              <a:gd name="connsiteX0" fmla="*/ 1163164 w 1646304"/>
              <a:gd name="connsiteY0" fmla="*/ 0 h 1867582"/>
              <a:gd name="connsiteX1" fmla="*/ 1615920 w 1646304"/>
              <a:gd name="connsiteY1" fmla="*/ 91407 h 1867582"/>
              <a:gd name="connsiteX2" fmla="*/ 1646304 w 1646304"/>
              <a:gd name="connsiteY2" fmla="*/ 106044 h 1867582"/>
              <a:gd name="connsiteX3" fmla="*/ 1646304 w 1646304"/>
              <a:gd name="connsiteY3" fmla="*/ 1867582 h 1867582"/>
              <a:gd name="connsiteX4" fmla="*/ 239092 w 1646304"/>
              <a:gd name="connsiteY4" fmla="*/ 1867582 h 1867582"/>
              <a:gd name="connsiteX5" fmla="*/ 198650 w 1646304"/>
              <a:gd name="connsiteY5" fmla="*/ 1813500 h 1867582"/>
              <a:gd name="connsiteX6" fmla="*/ 0 w 1646304"/>
              <a:gd name="connsiteY6" fmla="*/ 1163164 h 1867582"/>
              <a:gd name="connsiteX7" fmla="*/ 1163164 w 1646304"/>
              <a:gd name="connsiteY7" fmla="*/ 0 h 18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6304" h="1867582">
                <a:moveTo>
                  <a:pt x="1163164" y="0"/>
                </a:moveTo>
                <a:cubicBezTo>
                  <a:pt x="1323763" y="0"/>
                  <a:pt x="1476761" y="32548"/>
                  <a:pt x="1615920" y="91407"/>
                </a:cubicBezTo>
                <a:lnTo>
                  <a:pt x="1646304" y="106044"/>
                </a:lnTo>
                <a:lnTo>
                  <a:pt x="1646304" y="1867582"/>
                </a:lnTo>
                <a:lnTo>
                  <a:pt x="239092" y="1867582"/>
                </a:lnTo>
                <a:lnTo>
                  <a:pt x="198650" y="1813500"/>
                </a:lnTo>
                <a:cubicBezTo>
                  <a:pt x="73233" y="1627858"/>
                  <a:pt x="0" y="1404063"/>
                  <a:pt x="0" y="1163164"/>
                </a:cubicBezTo>
                <a:cubicBezTo>
                  <a:pt x="0" y="520766"/>
                  <a:pt x="520766" y="0"/>
                  <a:pt x="1163164" y="0"/>
                </a:cubicBezTo>
                <a:close/>
              </a:path>
            </a:pathLst>
          </a:cu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EA5737A-82E2-4C79-8A43-66DDB619DE03}"/>
              </a:ext>
            </a:extLst>
          </p:cNvPr>
          <p:cNvSpPr/>
          <p:nvPr userDrawn="1"/>
        </p:nvSpPr>
        <p:spPr>
          <a:xfrm>
            <a:off x="1259607" y="5233398"/>
            <a:ext cx="494758" cy="494758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DE17CD2-6E42-4B1F-A6E0-8E19A00791E4}"/>
              </a:ext>
            </a:extLst>
          </p:cNvPr>
          <p:cNvSpPr/>
          <p:nvPr userDrawn="1"/>
        </p:nvSpPr>
        <p:spPr>
          <a:xfrm>
            <a:off x="8531193" y="944355"/>
            <a:ext cx="336582" cy="336582"/>
          </a:xfrm>
          <a:prstGeom prst="ellipse">
            <a:avLst/>
          </a:prstGeom>
          <a:solidFill>
            <a:srgbClr val="65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752DB57-926A-45C4-B724-762BAFC82A3B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6A8770A-41D4-4BDB-A912-FF7BD787C375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AF81291-FF86-4812-8E44-207C387D4B4F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1EF1AD65-AF62-48A7-AC9A-8ABA817CB374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DFD1F8-4218-4122-A894-53ADA59EF253}"/>
              </a:ext>
            </a:extLst>
          </p:cNvPr>
          <p:cNvGrpSpPr/>
          <p:nvPr userDrawn="1"/>
        </p:nvGrpSpPr>
        <p:grpSpPr>
          <a:xfrm>
            <a:off x="10734659" y="2099065"/>
            <a:ext cx="1457341" cy="561951"/>
            <a:chOff x="-103023" y="2707023"/>
            <a:chExt cx="1457341" cy="561951"/>
          </a:xfrm>
        </p:grpSpPr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22498327-03CD-4596-83FE-F1A91C8086EA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231FC1C0-2105-4313-BF2C-6F5E0FBC1426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7473699B-7DC0-41DD-8857-5B8314F9113B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04A16111-AE52-476D-BE8D-F321ABC1D43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EA32C64-97DF-497B-83BB-D5DB9F219597}"/>
              </a:ext>
            </a:extLst>
          </p:cNvPr>
          <p:cNvGrpSpPr/>
          <p:nvPr userDrawn="1"/>
        </p:nvGrpSpPr>
        <p:grpSpPr>
          <a:xfrm>
            <a:off x="84817" y="4900351"/>
            <a:ext cx="1457341" cy="561951"/>
            <a:chOff x="-103023" y="2707023"/>
            <a:chExt cx="1457341" cy="561951"/>
          </a:xfrm>
        </p:grpSpPr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0768F64C-B5BE-4D01-9310-6B662001418C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C8C0522E-2B49-4086-A977-841FF9333CC1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22A830FB-0947-42B3-8B72-43C68E1C8A53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FC7E1917-4C01-47E8-9D5C-01A95049238B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E019FB98-BA36-FF4B-9B1E-6FE177BC0CD6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3B588584-94C1-D74F-B71C-4EEE01711A4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8" y="704529"/>
            <a:ext cx="509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DF5B9646-CF17-2A45-90F3-DBDD8854FF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0596" y="2198863"/>
            <a:ext cx="509658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7BC0B7DD-9ECE-A048-A35D-DFC7667D18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40596" y="2827543"/>
            <a:ext cx="509658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11F797A0-4681-BE45-BA72-E2A33A03464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67417" y="2198863"/>
            <a:ext cx="350384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rgbClr val="65513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15B2BA70-93C4-F845-A1AE-67D0636CAD2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67417" y="2827543"/>
            <a:ext cx="350384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6551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24709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4" grpId="0" animBg="1"/>
      <p:bldP spid="27" grpId="0" animBg="1"/>
      <p:bldP spid="28" grpId="0" animBg="1"/>
      <p:bldP spid="26" grpId="0" animBg="1"/>
      <p:bldP spid="3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93C101-E5E6-4559-8AE9-1E832A94F44F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3E8DAE-9D44-4A2D-BC1D-DB152D1073B2}"/>
              </a:ext>
            </a:extLst>
          </p:cNvPr>
          <p:cNvSpPr/>
          <p:nvPr userDrawn="1"/>
        </p:nvSpPr>
        <p:spPr>
          <a:xfrm>
            <a:off x="334297" y="381605"/>
            <a:ext cx="11523406" cy="6189406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6" name="Рисунок 35">
            <a:extLst>
              <a:ext uri="{FF2B5EF4-FFF2-40B4-BE49-F238E27FC236}">
                <a16:creationId xmlns:a16="http://schemas.microsoft.com/office/drawing/2014/main" id="{1D4FA56A-9437-45E9-83F0-69CF86A5F0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12009" y="329986"/>
            <a:ext cx="2545694" cy="2971799"/>
          </a:xfrm>
          <a:custGeom>
            <a:avLst/>
            <a:gdLst>
              <a:gd name="connsiteX0" fmla="*/ 687687 w 2545694"/>
              <a:gd name="connsiteY0" fmla="*/ 0 h 2971799"/>
              <a:gd name="connsiteX1" fmla="*/ 2545694 w 2545694"/>
              <a:gd name="connsiteY1" fmla="*/ 0 h 2971799"/>
              <a:gd name="connsiteX2" fmla="*/ 2545694 w 2545694"/>
              <a:gd name="connsiteY2" fmla="*/ 2697684 h 2971799"/>
              <a:gd name="connsiteX3" fmla="*/ 2420083 w 2545694"/>
              <a:gd name="connsiteY3" fmla="*/ 2773994 h 2971799"/>
              <a:gd name="connsiteX4" fmla="*/ 1638891 w 2545694"/>
              <a:gd name="connsiteY4" fmla="*/ 2971799 h 2971799"/>
              <a:gd name="connsiteX5" fmla="*/ 0 w 2545694"/>
              <a:gd name="connsiteY5" fmla="*/ 1332908 h 2971799"/>
              <a:gd name="connsiteX6" fmla="*/ 596404 w 2545694"/>
              <a:gd name="connsiteY6" fmla="*/ 68261 h 297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694" h="2971799">
                <a:moveTo>
                  <a:pt x="687687" y="0"/>
                </a:moveTo>
                <a:lnTo>
                  <a:pt x="2545694" y="0"/>
                </a:lnTo>
                <a:lnTo>
                  <a:pt x="2545694" y="2697684"/>
                </a:lnTo>
                <a:lnTo>
                  <a:pt x="2420083" y="2773994"/>
                </a:lnTo>
                <a:cubicBezTo>
                  <a:pt x="2187864" y="2900143"/>
                  <a:pt x="1921745" y="2971799"/>
                  <a:pt x="1638891" y="2971799"/>
                </a:cubicBezTo>
                <a:cubicBezTo>
                  <a:pt x="733757" y="2971799"/>
                  <a:pt x="0" y="2238043"/>
                  <a:pt x="0" y="1332908"/>
                </a:cubicBezTo>
                <a:cubicBezTo>
                  <a:pt x="0" y="823770"/>
                  <a:pt x="232165" y="368857"/>
                  <a:pt x="596404" y="68261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9A9C6E71-4EA5-47EB-A7B4-BD1ED177D6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4298" y="2070261"/>
            <a:ext cx="3814895" cy="4453442"/>
          </a:xfrm>
          <a:custGeom>
            <a:avLst/>
            <a:gdLst>
              <a:gd name="connsiteX0" fmla="*/ 1358906 w 3814895"/>
              <a:gd name="connsiteY0" fmla="*/ 0 h 4453442"/>
              <a:gd name="connsiteX1" fmla="*/ 3814895 w 3814895"/>
              <a:gd name="connsiteY1" fmla="*/ 2455989 h 4453442"/>
              <a:gd name="connsiteX2" fmla="*/ 2921143 w 3814895"/>
              <a:gd name="connsiteY2" fmla="*/ 4351149 h 4453442"/>
              <a:gd name="connsiteX3" fmla="*/ 2784350 w 3814895"/>
              <a:gd name="connsiteY3" fmla="*/ 4453442 h 4453442"/>
              <a:gd name="connsiteX4" fmla="*/ 0 w 3814895"/>
              <a:gd name="connsiteY4" fmla="*/ 4453442 h 4453442"/>
              <a:gd name="connsiteX5" fmla="*/ 0 w 3814895"/>
              <a:gd name="connsiteY5" fmla="*/ 410780 h 4453442"/>
              <a:gd name="connsiteX6" fmla="*/ 188236 w 3814895"/>
              <a:gd name="connsiteY6" fmla="*/ 296425 h 4453442"/>
              <a:gd name="connsiteX7" fmla="*/ 1358906 w 3814895"/>
              <a:gd name="connsiteY7" fmla="*/ 0 h 445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4895" h="4453442">
                <a:moveTo>
                  <a:pt x="1358906" y="0"/>
                </a:moveTo>
                <a:cubicBezTo>
                  <a:pt x="2715311" y="0"/>
                  <a:pt x="3814895" y="1099584"/>
                  <a:pt x="3814895" y="2455989"/>
                </a:cubicBezTo>
                <a:cubicBezTo>
                  <a:pt x="3814895" y="3218967"/>
                  <a:pt x="3466980" y="3900685"/>
                  <a:pt x="2921143" y="4351149"/>
                </a:cubicBezTo>
                <a:lnTo>
                  <a:pt x="2784350" y="4453442"/>
                </a:lnTo>
                <a:lnTo>
                  <a:pt x="0" y="4453442"/>
                </a:lnTo>
                <a:lnTo>
                  <a:pt x="0" y="410780"/>
                </a:lnTo>
                <a:lnTo>
                  <a:pt x="188236" y="296425"/>
                </a:lnTo>
                <a:cubicBezTo>
                  <a:pt x="536233" y="107381"/>
                  <a:pt x="935030" y="0"/>
                  <a:pt x="1358906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EC42457-8B34-4775-BF58-12B1BC2BFE97}"/>
              </a:ext>
            </a:extLst>
          </p:cNvPr>
          <p:cNvSpPr/>
          <p:nvPr userDrawn="1"/>
        </p:nvSpPr>
        <p:spPr>
          <a:xfrm>
            <a:off x="10584856" y="4983812"/>
            <a:ext cx="454754" cy="454754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7B47951B-B18C-4FDC-99CA-B9042A5072B2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C35A6A4-99ED-4191-A4BF-C872DBE0253C}"/>
              </a:ext>
            </a:extLst>
          </p:cNvPr>
          <p:cNvSpPr/>
          <p:nvPr userDrawn="1"/>
        </p:nvSpPr>
        <p:spPr>
          <a:xfrm>
            <a:off x="11371263" y="3129150"/>
            <a:ext cx="243552" cy="2435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DFF2CFB7-721F-4BA1-91EE-D053206F77BD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29746ED-DCCD-4279-A944-AB71B2979C6E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95423C9-97BB-431D-8C60-EDD46D3BB38D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FAFCE4BC-BACA-41B3-81EC-8D173BB1089E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18B22E2-79CA-4D3C-A345-89F0215736B2}"/>
              </a:ext>
            </a:extLst>
          </p:cNvPr>
          <p:cNvGrpSpPr/>
          <p:nvPr userDrawn="1"/>
        </p:nvGrpSpPr>
        <p:grpSpPr>
          <a:xfrm>
            <a:off x="10734659" y="4627422"/>
            <a:ext cx="1457341" cy="561951"/>
            <a:chOff x="-103023" y="2707023"/>
            <a:chExt cx="1457341" cy="561951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C4FF8C1-E291-4BAD-8693-C05F980F2ABB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5BEA3F54-D06F-438C-9D81-E1885FC73827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D75870B1-FF45-401C-BF59-A30D3F4469F7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851186BD-ED4D-4499-9DCE-B309C11EE052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224E44C3-C7D0-4762-B771-C7A940EEDAE9}"/>
              </a:ext>
            </a:extLst>
          </p:cNvPr>
          <p:cNvSpPr/>
          <p:nvPr userDrawn="1"/>
        </p:nvSpPr>
        <p:spPr>
          <a:xfrm>
            <a:off x="3553618" y="5038748"/>
            <a:ext cx="957553" cy="957553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5368F9B-7A6B-4833-969E-F3D3596BF610}"/>
              </a:ext>
            </a:extLst>
          </p:cNvPr>
          <p:cNvGrpSpPr/>
          <p:nvPr userDrawn="1"/>
        </p:nvGrpSpPr>
        <p:grpSpPr>
          <a:xfrm>
            <a:off x="0" y="2171110"/>
            <a:ext cx="1457341" cy="561951"/>
            <a:chOff x="-103023" y="2707023"/>
            <a:chExt cx="1457341" cy="561951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B251A0B-A2C8-4A72-A36F-83905ED9FD58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194A6DA-4220-4425-AC0F-427883457677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044DB8FB-0A42-4B04-A7EA-78878471540D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A5FA403-F975-42B7-A9B9-1BCF195D8E51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40" name="Текст 2">
            <a:extLst>
              <a:ext uri="{FF2B5EF4-FFF2-40B4-BE49-F238E27FC236}">
                <a16:creationId xmlns:a16="http://schemas.microsoft.com/office/drawing/2014/main" id="{864D073A-BAD8-469B-A4B3-4ED9798D20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70736" y="1911432"/>
            <a:ext cx="50069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3200" kern="1200" dirty="0">
                <a:solidFill>
                  <a:srgbClr val="65513F"/>
                </a:solidFill>
                <a:latin typeface="+mj-lt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B395319C-89BF-4F8C-9518-97C8573AB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73350" y="2761236"/>
            <a:ext cx="430436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4BE3D5B1-4B2B-ED41-935F-40965F3179C4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DEB44DF6-C722-B444-83DF-EF319AD92F9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753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EB9E7E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54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9" grpId="0" animBg="1"/>
      <p:bldP spid="8" grpId="0" animBg="1"/>
      <p:bldP spid="28" grpId="0" animBg="1"/>
      <p:bldP spid="29" grpId="0" animBg="1"/>
      <p:bldP spid="32" grpId="0" animBg="1"/>
      <p:bldP spid="14" grpId="0" animBg="1"/>
      <p:bldP spid="40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04E23E-4083-45A3-99DE-AA851575A4D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8A6C25-32B2-4719-AD5D-E5BF236EFD51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7C26155-6B68-4E2E-A153-2FCE683431F9}"/>
              </a:ext>
            </a:extLst>
          </p:cNvPr>
          <p:cNvSpPr/>
          <p:nvPr userDrawn="1"/>
        </p:nvSpPr>
        <p:spPr>
          <a:xfrm>
            <a:off x="3462407" y="1812714"/>
            <a:ext cx="4018056" cy="4018056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1" name="Рисунок 8">
            <a:extLst>
              <a:ext uri="{FF2B5EF4-FFF2-40B4-BE49-F238E27FC236}">
                <a16:creationId xmlns:a16="http://schemas.microsoft.com/office/drawing/2014/main" id="{6962D6CB-496E-4920-80C6-D793DFF15A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0511" y="2010806"/>
            <a:ext cx="3621848" cy="362187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E71E8C2-5A06-465B-860D-1307021F115F}"/>
              </a:ext>
            </a:extLst>
          </p:cNvPr>
          <p:cNvSpPr/>
          <p:nvPr userDrawn="1"/>
        </p:nvSpPr>
        <p:spPr>
          <a:xfrm>
            <a:off x="10308324" y="833504"/>
            <a:ext cx="680056" cy="68005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531CC05A-F87F-4C14-8FB8-9D8442185F60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D647888-C753-486E-99E2-9BA57B48EE12}"/>
              </a:ext>
            </a:extLst>
          </p:cNvPr>
          <p:cNvSpPr/>
          <p:nvPr userDrawn="1"/>
        </p:nvSpPr>
        <p:spPr>
          <a:xfrm>
            <a:off x="1027930" y="2047161"/>
            <a:ext cx="3549162" cy="354916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085C3BE-2003-4E0E-B109-43C0FABF5223}"/>
              </a:ext>
            </a:extLst>
          </p:cNvPr>
          <p:cNvSpPr/>
          <p:nvPr userDrawn="1"/>
        </p:nvSpPr>
        <p:spPr>
          <a:xfrm>
            <a:off x="1103313" y="4486293"/>
            <a:ext cx="493890" cy="4938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B8B2B8A-6888-4465-BC37-0E92A2D611F9}"/>
              </a:ext>
            </a:extLst>
          </p:cNvPr>
          <p:cNvGrpSpPr/>
          <p:nvPr userDrawn="1"/>
        </p:nvGrpSpPr>
        <p:grpSpPr>
          <a:xfrm>
            <a:off x="10734659" y="4345841"/>
            <a:ext cx="1457341" cy="561951"/>
            <a:chOff x="-103023" y="2707023"/>
            <a:chExt cx="1457341" cy="561951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BB00426B-1B48-41B9-A735-700A8E128051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64C09011-C051-44CC-A9A6-300EACE04719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676078E5-8B50-4109-9309-A681D6C0C139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34B92153-40F8-47B1-BF7A-2298374322B7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B96E40A1-9C9D-4F02-93FD-645C28A985AA}"/>
              </a:ext>
            </a:extLst>
          </p:cNvPr>
          <p:cNvSpPr/>
          <p:nvPr userDrawn="1"/>
        </p:nvSpPr>
        <p:spPr>
          <a:xfrm>
            <a:off x="10752357" y="1288681"/>
            <a:ext cx="336582" cy="33658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1F6A5BD-20AD-4676-B601-76422156C13E}"/>
              </a:ext>
            </a:extLst>
          </p:cNvPr>
          <p:cNvGrpSpPr/>
          <p:nvPr userDrawn="1"/>
        </p:nvGrpSpPr>
        <p:grpSpPr>
          <a:xfrm>
            <a:off x="0" y="5347495"/>
            <a:ext cx="1457341" cy="561951"/>
            <a:chOff x="-103023" y="2707023"/>
            <a:chExt cx="1457341" cy="561951"/>
          </a:xfrm>
        </p:grpSpPr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FF091B2-6C51-4F3D-8B5C-D335BE8AED2E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B0D70B76-ACF7-4B34-AD17-C0B76E0B8565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20935238-ABBD-4BCB-B57F-E31B639C760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B7D9BB22-4261-44E6-AF7B-6C89911ECEA9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2" name="Овал 31">
            <a:extLst>
              <a:ext uri="{FF2B5EF4-FFF2-40B4-BE49-F238E27FC236}">
                <a16:creationId xmlns:a16="http://schemas.microsoft.com/office/drawing/2014/main" id="{78B87967-E7B1-4A73-B7AC-7602508C48B0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7C3854B0-4A8E-41D3-9F71-302E665A8212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34AAC5C6-5F18-4157-AE48-A54B1EB05377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742C3E8-D733-4B91-BDB9-DD64622272BD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Рисунок 8">
            <a:extLst>
              <a:ext uri="{FF2B5EF4-FFF2-40B4-BE49-F238E27FC236}">
                <a16:creationId xmlns:a16="http://schemas.microsoft.com/office/drawing/2014/main" id="{269C6099-F194-4621-98DD-A36C6BEDBB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0008" y="2199228"/>
            <a:ext cx="3245006" cy="3245028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Текст 27">
            <a:extLst>
              <a:ext uri="{FF2B5EF4-FFF2-40B4-BE49-F238E27FC236}">
                <a16:creationId xmlns:a16="http://schemas.microsoft.com/office/drawing/2014/main" id="{4F966AB6-7CA8-4C55-9DB7-0CE7A3987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6467" y="2664253"/>
            <a:ext cx="355627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4D12A878-D492-434E-BF81-AE15A0A86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86468" y="1884815"/>
            <a:ext cx="353353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3200" kern="1200" dirty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E498E1E-FF29-A94B-891E-093A43278CE8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0B4C277F-F971-4442-8836-DD6A69198E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987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50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41" grpId="0" animBg="1"/>
      <p:bldP spid="6" grpId="0" animBg="1"/>
      <p:bldP spid="17" grpId="0" animBg="1"/>
      <p:bldP spid="20" grpId="0" animBg="1"/>
      <p:bldP spid="26" grpId="0" animBg="1"/>
      <p:bldP spid="32" grpId="0" animBg="1"/>
      <p:bldP spid="33" grpId="0" animBg="1"/>
      <p:bldP spid="39" grpId="0" animBg="1"/>
      <p:bldP spid="43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2DB8E3-D61A-4281-B446-CE423C4096B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7B6689-0B8A-418A-94C3-623E2B9E733F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90E534D-580C-48BA-ADD7-D1F44A6F81A2}"/>
              </a:ext>
            </a:extLst>
          </p:cNvPr>
          <p:cNvSpPr/>
          <p:nvPr userDrawn="1"/>
        </p:nvSpPr>
        <p:spPr>
          <a:xfrm>
            <a:off x="11010118" y="5216293"/>
            <a:ext cx="454754" cy="454754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AE24FCE5-7BA1-4837-9103-9B5DF4B4AD88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27919E0-89A6-4E1A-BB0A-F06121DFD1D6}"/>
              </a:ext>
            </a:extLst>
          </p:cNvPr>
          <p:cNvGrpSpPr/>
          <p:nvPr userDrawn="1"/>
        </p:nvGrpSpPr>
        <p:grpSpPr>
          <a:xfrm>
            <a:off x="0" y="1910819"/>
            <a:ext cx="1457341" cy="561951"/>
            <a:chOff x="-103023" y="2707023"/>
            <a:chExt cx="1457341" cy="561951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E194FF0-BA48-4D7B-BC8D-DD098014F879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69D7336-3C34-4BC5-99B1-0239F76E281B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860D99F0-B698-43A4-97A9-DF09EAFDB599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07842620-7961-48D9-BD73-B9DC89592391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E49C1AF-03F1-410B-AAC9-0E100CC0B015}"/>
              </a:ext>
            </a:extLst>
          </p:cNvPr>
          <p:cNvGrpSpPr/>
          <p:nvPr userDrawn="1"/>
        </p:nvGrpSpPr>
        <p:grpSpPr>
          <a:xfrm>
            <a:off x="10734659" y="1139612"/>
            <a:ext cx="1457341" cy="561951"/>
            <a:chOff x="-103023" y="2707023"/>
            <a:chExt cx="1457341" cy="561951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E2DE8917-9E47-4326-87EF-450B67FBC8B0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BC7B827A-D398-4D46-BD47-EEACBEA7595B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C62050C-9052-4896-B5C8-FE230266FBE7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14C2946D-B07C-435E-B4A8-8BB03F742C5D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id="{87C049AF-F753-4ADA-A105-B9072FBBB30E}"/>
              </a:ext>
            </a:extLst>
          </p:cNvPr>
          <p:cNvSpPr/>
          <p:nvPr userDrawn="1"/>
        </p:nvSpPr>
        <p:spPr>
          <a:xfrm>
            <a:off x="10888342" y="5200118"/>
            <a:ext cx="243552" cy="2435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E9301FF-A699-4A54-99F3-87EC0441967A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4851A5B-C371-4500-BA8E-FE57B8EF3D69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FD29BD9-D33A-4B47-89F6-8F1440F51D2B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7750457C-0BB9-4BC9-800B-D6695F62109F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CD15CD1E-5BA2-44A1-9625-14E4EFD67B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40597" y="2044794"/>
            <a:ext cx="43871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800" kern="1200" dirty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1AAB13D-BC4D-CF43-B00E-B8321F598D99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ACD3D6A1-0AE8-5A42-8725-E0AF6E3593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979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EB9E7E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BBF40C76-C4FB-5046-92BE-96C4C7F3D0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50379" y="2044794"/>
            <a:ext cx="43871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800" kern="1200" dirty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366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3" grpId="0" animBg="1"/>
      <p:bldP spid="27" grpId="0" animBg="1"/>
      <p:bldP spid="30" grpId="0" animBg="1"/>
      <p:bldP spid="34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957C81-CD51-4217-A8C6-254E8E175DB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1850FD7-B15A-48CF-A16C-8FC1D4E3678B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84EDAF3-ADD1-471F-9BD5-59C3E200DB9D}"/>
              </a:ext>
            </a:extLst>
          </p:cNvPr>
          <p:cNvSpPr/>
          <p:nvPr userDrawn="1"/>
        </p:nvSpPr>
        <p:spPr>
          <a:xfrm>
            <a:off x="4954148" y="1306947"/>
            <a:ext cx="6370654" cy="5216757"/>
          </a:xfrm>
          <a:custGeom>
            <a:avLst/>
            <a:gdLst>
              <a:gd name="connsiteX0" fmla="*/ 3185327 w 6370654"/>
              <a:gd name="connsiteY0" fmla="*/ 0 h 5216757"/>
              <a:gd name="connsiteX1" fmla="*/ 6370654 w 6370654"/>
              <a:gd name="connsiteY1" fmla="*/ 3185327 h 5216757"/>
              <a:gd name="connsiteX2" fmla="*/ 5643280 w 6370654"/>
              <a:gd name="connsiteY2" fmla="*/ 5211491 h 5216757"/>
              <a:gd name="connsiteX3" fmla="*/ 5638494 w 6370654"/>
              <a:gd name="connsiteY3" fmla="*/ 5216757 h 5216757"/>
              <a:gd name="connsiteX4" fmla="*/ 732160 w 6370654"/>
              <a:gd name="connsiteY4" fmla="*/ 5216757 h 5216757"/>
              <a:gd name="connsiteX5" fmla="*/ 727374 w 6370654"/>
              <a:gd name="connsiteY5" fmla="*/ 5211491 h 5216757"/>
              <a:gd name="connsiteX6" fmla="*/ 0 w 6370654"/>
              <a:gd name="connsiteY6" fmla="*/ 3185327 h 5216757"/>
              <a:gd name="connsiteX7" fmla="*/ 3185327 w 6370654"/>
              <a:gd name="connsiteY7" fmla="*/ 0 h 521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0654" h="5216757">
                <a:moveTo>
                  <a:pt x="3185327" y="0"/>
                </a:moveTo>
                <a:cubicBezTo>
                  <a:pt x="4944535" y="0"/>
                  <a:pt x="6370654" y="1426119"/>
                  <a:pt x="6370654" y="3185327"/>
                </a:cubicBezTo>
                <a:cubicBezTo>
                  <a:pt x="6370654" y="3954981"/>
                  <a:pt x="6097686" y="4660879"/>
                  <a:pt x="5643280" y="5211491"/>
                </a:cubicBezTo>
                <a:lnTo>
                  <a:pt x="5638494" y="5216757"/>
                </a:lnTo>
                <a:lnTo>
                  <a:pt x="732160" y="5216757"/>
                </a:lnTo>
                <a:lnTo>
                  <a:pt x="727374" y="5211491"/>
                </a:lnTo>
                <a:cubicBezTo>
                  <a:pt x="272968" y="4660879"/>
                  <a:pt x="0" y="3954981"/>
                  <a:pt x="0" y="3185327"/>
                </a:cubicBezTo>
                <a:cubicBezTo>
                  <a:pt x="0" y="1426119"/>
                  <a:pt x="1426119" y="0"/>
                  <a:pt x="3185327" y="0"/>
                </a:cubicBezTo>
                <a:close/>
              </a:path>
            </a:pathLst>
          </a:cu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4C83B0-7F2C-4B06-9921-0278C73060E8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4B104B0-563E-4D8F-808E-47DEB574852B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76EB8EA-FDDA-4717-BC19-3F75088A9937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3DCC4E23-7374-4ABF-ABB7-27A9AA9A8791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12EB0B8B-519E-4AE3-8573-7589F2F066C7}"/>
              </a:ext>
            </a:extLst>
          </p:cNvPr>
          <p:cNvSpPr/>
          <p:nvPr userDrawn="1"/>
        </p:nvSpPr>
        <p:spPr>
          <a:xfrm>
            <a:off x="851029" y="4596910"/>
            <a:ext cx="606312" cy="6063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18F55A5C-9CF9-4DCA-A2FC-432D5DF506C0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5F03068-3A65-4A8A-AE19-8A1DE57F902E}"/>
              </a:ext>
            </a:extLst>
          </p:cNvPr>
          <p:cNvSpPr/>
          <p:nvPr userDrawn="1"/>
        </p:nvSpPr>
        <p:spPr>
          <a:xfrm>
            <a:off x="10462571" y="2322189"/>
            <a:ext cx="686253" cy="6862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D0C05B9-8201-43BD-BD3A-2F2B5116AE03}"/>
              </a:ext>
            </a:extLst>
          </p:cNvPr>
          <p:cNvGrpSpPr/>
          <p:nvPr userDrawn="1"/>
        </p:nvGrpSpPr>
        <p:grpSpPr>
          <a:xfrm>
            <a:off x="10734659" y="1351413"/>
            <a:ext cx="1457341" cy="561951"/>
            <a:chOff x="-103023" y="2707023"/>
            <a:chExt cx="1457341" cy="561951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B9905688-ACAF-4118-AC7A-3216AAB9C993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A6A5A6E1-785A-4373-A650-9490DFA44712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1031A875-0685-4E28-8AEF-DEC427BB9639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7047DC7-F5BB-4D77-848D-1A8F3446E8A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BA5BF7E-22C3-4B83-A283-BB9A3E68DB96}"/>
              </a:ext>
            </a:extLst>
          </p:cNvPr>
          <p:cNvGrpSpPr/>
          <p:nvPr userDrawn="1"/>
        </p:nvGrpSpPr>
        <p:grpSpPr>
          <a:xfrm>
            <a:off x="0" y="2764470"/>
            <a:ext cx="1457341" cy="561951"/>
            <a:chOff x="-103023" y="2707023"/>
            <a:chExt cx="1457341" cy="561951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D41847BE-AB2B-4F3A-9779-55837E79F01F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89BBFB4C-E00C-4DFE-8D2C-2202D3B88AEF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F4865747-DA2C-4FCA-A0C9-472503AA92DF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E3F6725F-015C-4E9A-94E7-C721826D2546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186F6E2B-9849-43C3-8456-BF0603A36710}"/>
              </a:ext>
            </a:extLst>
          </p:cNvPr>
          <p:cNvSpPr/>
          <p:nvPr userDrawn="1"/>
        </p:nvSpPr>
        <p:spPr>
          <a:xfrm>
            <a:off x="1174790" y="5000382"/>
            <a:ext cx="336582" cy="336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F3DC9B26-0754-4F32-86D0-9B008DA3F7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0217" y="3317212"/>
            <a:ext cx="377574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F2984ED7-4DDF-425E-9E20-BCDF5BCA9D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2822" y="2402862"/>
            <a:ext cx="37354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 smtClean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43" name="Рисунок 8">
            <a:extLst>
              <a:ext uri="{FF2B5EF4-FFF2-40B4-BE49-F238E27FC236}">
                <a16:creationId xmlns:a16="http://schemas.microsoft.com/office/drawing/2014/main" id="{E93E5A95-5294-4BE9-91B8-1B3B5A0F8A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39283" y="1780085"/>
            <a:ext cx="4119242" cy="4119270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64C7971-1C02-499D-8B3A-85EA097366B7}"/>
              </a:ext>
            </a:extLst>
          </p:cNvPr>
          <p:cNvSpPr/>
          <p:nvPr userDrawn="1"/>
        </p:nvSpPr>
        <p:spPr>
          <a:xfrm>
            <a:off x="1710944" y="1825948"/>
            <a:ext cx="1089350" cy="1089350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6244676F-CE20-0542-AC48-F61D0E5FDF24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8" name="Текст 19">
            <a:extLst>
              <a:ext uri="{FF2B5EF4-FFF2-40B4-BE49-F238E27FC236}">
                <a16:creationId xmlns:a16="http://schemas.microsoft.com/office/drawing/2014/main" id="{73E9C251-F18B-014E-B1B1-654AE7F424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987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76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 animBg="1"/>
      <p:bldP spid="33" grpId="0" animBg="1"/>
      <p:bldP spid="34" grpId="0" animBg="1"/>
      <p:bldP spid="7" grpId="0" animBg="1"/>
      <p:bldP spid="15" grpId="0" animBg="1"/>
      <p:bldP spid="30" grpId="0" animBg="1"/>
      <p:bldP spid="40" grpId="0" build="p">
        <p:tmplLst>
          <p:tmpl lvl="1">
            <p:tnLst>
              <p:par>
                <p:cTn presetID="2" presetClass="entr" presetSubtype="6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9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31" grpId="0" animBg="1"/>
      <p:bldP spid="39" grpId="0" animBg="1"/>
      <p:bldP spid="3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2BBD58-CEB6-4587-8A23-1F6C4002C6D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E1D631-D75D-4AD1-BEE7-312ECDB14E18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9" name="Рисунок 8">
            <a:extLst>
              <a:ext uri="{FF2B5EF4-FFF2-40B4-BE49-F238E27FC236}">
                <a16:creationId xmlns:a16="http://schemas.microsoft.com/office/drawing/2014/main" id="{966EC48D-CF46-440B-B0FD-15AF6875F8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7055" y="897332"/>
            <a:ext cx="5063300" cy="5063336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87C6C0D-A6EB-4D21-8D04-FFB36223C325}"/>
              </a:ext>
            </a:extLst>
          </p:cNvPr>
          <p:cNvSpPr/>
          <p:nvPr userDrawn="1"/>
        </p:nvSpPr>
        <p:spPr>
          <a:xfrm>
            <a:off x="10253922" y="1013233"/>
            <a:ext cx="1121561" cy="11215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29086F69-D9C5-4DA5-9307-6A5D20895CCF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048DF44-B58F-47BE-9B97-53F76E517C0C}"/>
              </a:ext>
            </a:extLst>
          </p:cNvPr>
          <p:cNvSpPr/>
          <p:nvPr userDrawn="1"/>
        </p:nvSpPr>
        <p:spPr>
          <a:xfrm>
            <a:off x="11061675" y="943539"/>
            <a:ext cx="429298" cy="429298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D1CA3F9-4089-4C4E-80AD-F7935EEB54F6}"/>
              </a:ext>
            </a:extLst>
          </p:cNvPr>
          <p:cNvGrpSpPr/>
          <p:nvPr userDrawn="1"/>
        </p:nvGrpSpPr>
        <p:grpSpPr>
          <a:xfrm>
            <a:off x="0" y="5210417"/>
            <a:ext cx="1457341" cy="561951"/>
            <a:chOff x="-103023" y="2707023"/>
            <a:chExt cx="1457341" cy="561951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5B69CBF-8C26-4CE9-8B9B-6A15C2A93062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85D4F929-461E-4E4D-87BA-9A59B2A30F6E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01FFD1F-A0F1-4414-AE33-AB96A6A36517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E6A064ED-067D-4B9B-A47B-24CDB58BAFD9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9" name="Овал 18">
            <a:extLst>
              <a:ext uri="{FF2B5EF4-FFF2-40B4-BE49-F238E27FC236}">
                <a16:creationId xmlns:a16="http://schemas.microsoft.com/office/drawing/2014/main" id="{8FD31FCC-22F6-41CF-8DD7-A939E3E07240}"/>
              </a:ext>
            </a:extLst>
          </p:cNvPr>
          <p:cNvSpPr/>
          <p:nvPr userDrawn="1"/>
        </p:nvSpPr>
        <p:spPr>
          <a:xfrm>
            <a:off x="7068164" y="5173343"/>
            <a:ext cx="375807" cy="3758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BDC14A-4444-41C4-ADD7-E1265BA52008}"/>
              </a:ext>
            </a:extLst>
          </p:cNvPr>
          <p:cNvGrpSpPr/>
          <p:nvPr userDrawn="1"/>
        </p:nvGrpSpPr>
        <p:grpSpPr>
          <a:xfrm>
            <a:off x="10734659" y="3148025"/>
            <a:ext cx="1457341" cy="561951"/>
            <a:chOff x="-103023" y="2707023"/>
            <a:chExt cx="1457341" cy="561951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46CFA1EE-DC44-47CE-86A2-7375F42B28EE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B2B9527F-6BC8-4D05-BAAD-3BA631CE2085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BC5D9F18-D05D-4B1A-A1FC-D52EDE840975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C4259F8-0A6D-4EF5-B12F-F9D71FBD8E23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9" name="Овал 28">
            <a:extLst>
              <a:ext uri="{FF2B5EF4-FFF2-40B4-BE49-F238E27FC236}">
                <a16:creationId xmlns:a16="http://schemas.microsoft.com/office/drawing/2014/main" id="{4A5A7C60-8C44-4FED-B7C4-53AFE9021126}"/>
              </a:ext>
            </a:extLst>
          </p:cNvPr>
          <p:cNvSpPr/>
          <p:nvPr userDrawn="1"/>
        </p:nvSpPr>
        <p:spPr>
          <a:xfrm>
            <a:off x="779955" y="2588617"/>
            <a:ext cx="243552" cy="2435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1F075444-4A94-48FD-BE6E-B92401F6DABB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7C33D9B-534F-4F9F-BBC6-7C5A8AB78287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FC272AD-281C-4B77-B8CB-DEEB60B9605D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A1942089-0F91-43C2-95E2-CC40116A51DE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FDBC56DF-2507-4DCA-B3EA-39CCD88CA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0597" y="2057157"/>
            <a:ext cx="46179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99A12EE5-169A-4BC4-AFF1-BE6470802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40597" y="2868712"/>
            <a:ext cx="461792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BFD87C9-6767-BB43-9749-017930BA9EDD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31C8529D-E2A0-9445-8B74-8C6F90A3B3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0597" y="704529"/>
            <a:ext cx="461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chemeClr val="tx1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2909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5" grpId="0" animBg="1"/>
      <p:bldP spid="12" grpId="0" animBg="1"/>
      <p:bldP spid="19" grpId="0" animBg="1"/>
      <p:bldP spid="29" grpId="0" animBg="1"/>
      <p:bldP spid="30" grpId="0" animBg="1"/>
      <p:bldP spid="33" grpId="0" animBg="1"/>
      <p:bldP spid="36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18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6AE424-4BFD-4E22-9C93-5DDCAF36DB3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A8A03D-E0BA-48FE-BB62-6CCBAE2A6386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4F4619C-DCE5-4E6C-B281-E4234D8EB1D8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CB7EBA5-A2E4-4140-B86E-A3ADD607B925}"/>
              </a:ext>
            </a:extLst>
          </p:cNvPr>
          <p:cNvSpPr/>
          <p:nvPr userDrawn="1"/>
        </p:nvSpPr>
        <p:spPr>
          <a:xfrm>
            <a:off x="1966732" y="2016467"/>
            <a:ext cx="3705071" cy="3705071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D9687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793A076-8753-4EEE-894A-2927A106F16A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E1930B2-6636-4502-A128-B116B1B1D51E}"/>
              </a:ext>
            </a:extLst>
          </p:cNvPr>
          <p:cNvSpPr/>
          <p:nvPr userDrawn="1"/>
        </p:nvSpPr>
        <p:spPr>
          <a:xfrm>
            <a:off x="8892704" y="1687425"/>
            <a:ext cx="479652" cy="479652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E23B209-4BC4-4317-AD65-EA58DA3E3CA0}"/>
              </a:ext>
            </a:extLst>
          </p:cNvPr>
          <p:cNvGrpSpPr/>
          <p:nvPr userDrawn="1"/>
        </p:nvGrpSpPr>
        <p:grpSpPr>
          <a:xfrm>
            <a:off x="10734659" y="1233779"/>
            <a:ext cx="1457341" cy="561951"/>
            <a:chOff x="-103023" y="2707023"/>
            <a:chExt cx="1457341" cy="561951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78FF0C46-C2B2-4204-A4B8-A828C3A450E2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905B4923-B119-4F9B-808F-5634CA4D1203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BBD72C00-64BD-484D-96CB-CA54DD4F0BB6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64F23748-B02E-403E-9CC5-7D5FF3582666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78BDA73-1561-4510-88AD-1A08D433DCCA}"/>
              </a:ext>
            </a:extLst>
          </p:cNvPr>
          <p:cNvGrpSpPr/>
          <p:nvPr userDrawn="1"/>
        </p:nvGrpSpPr>
        <p:grpSpPr>
          <a:xfrm>
            <a:off x="1879033" y="4560668"/>
            <a:ext cx="1457341" cy="561951"/>
            <a:chOff x="-103023" y="2707023"/>
            <a:chExt cx="1457341" cy="561951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4464AECA-39D1-4EA4-8EE6-62AAD4527620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D8DD384F-CCDC-4239-91CF-996E7A3257BB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11133C00-C1A6-4E1D-86F6-E8F02B086175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51E77739-0C8A-42B4-A2B1-CB468C48ED51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50" name="Текст 19">
            <a:extLst>
              <a:ext uri="{FF2B5EF4-FFF2-40B4-BE49-F238E27FC236}">
                <a16:creationId xmlns:a16="http://schemas.microsoft.com/office/drawing/2014/main" id="{B32D268B-2358-49A7-B990-37BD2CEBB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45992" y="2104945"/>
            <a:ext cx="375935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8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79" name="Рисунок 8">
            <a:extLst>
              <a:ext uri="{FF2B5EF4-FFF2-40B4-BE49-F238E27FC236}">
                <a16:creationId xmlns:a16="http://schemas.microsoft.com/office/drawing/2014/main" id="{0EC47794-3196-41D6-B002-EC863BE864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51" y="1795730"/>
            <a:ext cx="2974100" cy="2974121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B8AA16EE-E95B-4771-BA46-7D1DB1AE5E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51918" y="3319736"/>
            <a:ext cx="3505785" cy="3203967"/>
          </a:xfrm>
          <a:custGeom>
            <a:avLst/>
            <a:gdLst>
              <a:gd name="connsiteX0" fmla="*/ 2113888 w 3505785"/>
              <a:gd name="connsiteY0" fmla="*/ 0 h 3203967"/>
              <a:gd name="connsiteX1" fmla="*/ 3458518 w 3505785"/>
              <a:gd name="connsiteY1" fmla="*/ 482709 h 3203967"/>
              <a:gd name="connsiteX2" fmla="*/ 3505785 w 3505785"/>
              <a:gd name="connsiteY2" fmla="*/ 525669 h 3203967"/>
              <a:gd name="connsiteX3" fmla="*/ 3505785 w 3505785"/>
              <a:gd name="connsiteY3" fmla="*/ 3203967 h 3203967"/>
              <a:gd name="connsiteX4" fmla="*/ 305239 w 3505785"/>
              <a:gd name="connsiteY4" fmla="*/ 3203967 h 3203967"/>
              <a:gd name="connsiteX5" fmla="*/ 255135 w 3505785"/>
              <a:gd name="connsiteY5" fmla="*/ 3121493 h 3203967"/>
              <a:gd name="connsiteX6" fmla="*/ 0 w 3505785"/>
              <a:gd name="connsiteY6" fmla="*/ 2113888 h 3203967"/>
              <a:gd name="connsiteX7" fmla="*/ 2113888 w 3505785"/>
              <a:gd name="connsiteY7" fmla="*/ 0 h 320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5785" h="3203967">
                <a:moveTo>
                  <a:pt x="2113888" y="0"/>
                </a:moveTo>
                <a:cubicBezTo>
                  <a:pt x="2624656" y="0"/>
                  <a:pt x="3093113" y="181151"/>
                  <a:pt x="3458518" y="482709"/>
                </a:cubicBezTo>
                <a:lnTo>
                  <a:pt x="3505785" y="525669"/>
                </a:lnTo>
                <a:lnTo>
                  <a:pt x="3505785" y="3203967"/>
                </a:lnTo>
                <a:lnTo>
                  <a:pt x="305239" y="3203967"/>
                </a:lnTo>
                <a:lnTo>
                  <a:pt x="255135" y="3121493"/>
                </a:lnTo>
                <a:cubicBezTo>
                  <a:pt x="92424" y="2821970"/>
                  <a:pt x="0" y="2478722"/>
                  <a:pt x="0" y="2113888"/>
                </a:cubicBezTo>
                <a:cubicBezTo>
                  <a:pt x="0" y="946420"/>
                  <a:pt x="946420" y="0"/>
                  <a:pt x="2113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684065C-D536-4DEC-9B33-ADC4AFC5AEBE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006DFAD-BA0B-4416-BEEA-14A60FF7526E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E7F4D428-1739-4906-BC5A-0D33A5094A02}"/>
              </a:ext>
            </a:extLst>
          </p:cNvPr>
          <p:cNvSpPr/>
          <p:nvPr userDrawn="1"/>
        </p:nvSpPr>
        <p:spPr>
          <a:xfrm>
            <a:off x="10742733" y="3105446"/>
            <a:ext cx="479652" cy="47965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1EA4145-DCCC-3240-8F8B-2DC924E4D817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4CE43E36-5F57-C14F-9EE7-CEED8347C7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06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20" grpId="0" animBg="1"/>
      <p:bldP spid="21" grpId="0" animBg="1"/>
      <p:bldP spid="50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/>
      <p:bldP spid="33" grpId="0"/>
      <p:bldP spid="22" grpId="0" animBg="1"/>
      <p:bldP spid="34" grpId="0" animBg="1"/>
      <p:bldP spid="3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4086900-EEA6-45D8-8B0B-6816ABBC186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C78222E-E467-4D73-B189-5EB960F005B1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6C9352F-B345-1543-8C05-169DBAC86590}"/>
              </a:ext>
            </a:extLst>
          </p:cNvPr>
          <p:cNvSpPr/>
          <p:nvPr userDrawn="1"/>
        </p:nvSpPr>
        <p:spPr>
          <a:xfrm>
            <a:off x="334297" y="646569"/>
            <a:ext cx="11523406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8A7CFFA4-C9E2-41FA-ADC7-996A2E071757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B8DC884-EA46-4C0A-9C5B-433665B55FA0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FD5FD66-AF47-4CAF-AD8C-90DB5640ED90}"/>
              </a:ext>
            </a:extLst>
          </p:cNvPr>
          <p:cNvGrpSpPr/>
          <p:nvPr userDrawn="1"/>
        </p:nvGrpSpPr>
        <p:grpSpPr>
          <a:xfrm>
            <a:off x="10683374" y="944355"/>
            <a:ext cx="1457341" cy="561951"/>
            <a:chOff x="-103023" y="2707023"/>
            <a:chExt cx="1457341" cy="561951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1C049938-DD9F-4BA8-9E79-3F4CFA38D24D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674F0638-23ED-466E-A91F-3B9262DCEFEE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8F0F8F4-89C3-4AE7-9D96-348C39AFE5A1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BBB54CAC-7E48-498E-8056-2E1C63785215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6653E0A-A351-44BC-A63A-EB0E738C5350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21C6F8B-CF20-4D05-94AA-3D3BB72B03D1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1E0A23BD-3DEE-4ACC-AEE3-18CECC03FE26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A1985C-9091-4A37-92BB-71136FD8AE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9607" y="2963855"/>
            <a:ext cx="18367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smtClean="0">
                <a:solidFill>
                  <a:srgbClr val="9EBDC3"/>
                </a:solidFill>
                <a:latin typeface="Montserrat Black" panose="00000A00000000000000" pitchFamily="2" charset="-52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1" name="Текст 2">
            <a:extLst>
              <a:ext uri="{FF2B5EF4-FFF2-40B4-BE49-F238E27FC236}">
                <a16:creationId xmlns:a16="http://schemas.microsoft.com/office/drawing/2014/main" id="{5B68B351-DD14-4DD8-A8BF-6807040905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607" y="3842264"/>
            <a:ext cx="18367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7200" kern="1200" dirty="0">
                <a:solidFill>
                  <a:srgbClr val="9EBDC3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00</a:t>
            </a:r>
          </a:p>
        </p:txBody>
      </p:sp>
      <p:sp>
        <p:nvSpPr>
          <p:cNvPr id="73" name="Текст 2">
            <a:extLst>
              <a:ext uri="{FF2B5EF4-FFF2-40B4-BE49-F238E27FC236}">
                <a16:creationId xmlns:a16="http://schemas.microsoft.com/office/drawing/2014/main" id="{73D9283F-31FA-46A4-9BA0-BC8639D12F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50678" y="2963855"/>
            <a:ext cx="18367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smtClean="0">
                <a:solidFill>
                  <a:srgbClr val="9EBDC3"/>
                </a:solidFill>
                <a:latin typeface="Montserrat Black" panose="00000A00000000000000" pitchFamily="2" charset="-52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4" name="Текст 2">
            <a:extLst>
              <a:ext uri="{FF2B5EF4-FFF2-40B4-BE49-F238E27FC236}">
                <a16:creationId xmlns:a16="http://schemas.microsoft.com/office/drawing/2014/main" id="{451B04C6-72AD-4048-864C-2745997F1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50678" y="3842264"/>
            <a:ext cx="18367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7200" kern="1200" dirty="0">
                <a:solidFill>
                  <a:srgbClr val="9EBDC3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00</a:t>
            </a:r>
          </a:p>
        </p:txBody>
      </p:sp>
      <p:sp>
        <p:nvSpPr>
          <p:cNvPr id="76" name="Текст 2">
            <a:extLst>
              <a:ext uri="{FF2B5EF4-FFF2-40B4-BE49-F238E27FC236}">
                <a16:creationId xmlns:a16="http://schemas.microsoft.com/office/drawing/2014/main" id="{28571B61-C339-43D4-A2A5-B1E1E4666F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98574" y="2963855"/>
            <a:ext cx="18367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smtClean="0">
                <a:solidFill>
                  <a:srgbClr val="9EBDC3"/>
                </a:solidFill>
                <a:latin typeface="Montserrat Black" panose="00000A00000000000000" pitchFamily="2" charset="-52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7" name="Текст 2">
            <a:extLst>
              <a:ext uri="{FF2B5EF4-FFF2-40B4-BE49-F238E27FC236}">
                <a16:creationId xmlns:a16="http://schemas.microsoft.com/office/drawing/2014/main" id="{A52975FF-E357-49E3-BFA6-5AF46B5437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98574" y="3842264"/>
            <a:ext cx="18367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7200" kern="1200" dirty="0">
                <a:solidFill>
                  <a:srgbClr val="9EBDC3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00</a:t>
            </a:r>
          </a:p>
        </p:txBody>
      </p:sp>
      <p:sp>
        <p:nvSpPr>
          <p:cNvPr id="79" name="Текст 2">
            <a:extLst>
              <a:ext uri="{FF2B5EF4-FFF2-40B4-BE49-F238E27FC236}">
                <a16:creationId xmlns:a16="http://schemas.microsoft.com/office/drawing/2014/main" id="{C89D4488-12EB-44BD-84FC-D53BDCDAB7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5655" y="2963855"/>
            <a:ext cx="18367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smtClean="0">
                <a:solidFill>
                  <a:srgbClr val="9EBDC3"/>
                </a:solidFill>
                <a:latin typeface="Montserrat Black" panose="00000A00000000000000" pitchFamily="2" charset="-52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80" name="Текст 2">
            <a:extLst>
              <a:ext uri="{FF2B5EF4-FFF2-40B4-BE49-F238E27FC236}">
                <a16:creationId xmlns:a16="http://schemas.microsoft.com/office/drawing/2014/main" id="{692221E6-5C2C-42A2-884A-CAC4A023BD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5655" y="3842264"/>
            <a:ext cx="18367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7200" kern="1200" dirty="0">
                <a:solidFill>
                  <a:srgbClr val="9EBDC3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00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402CB400-727F-324C-987B-EBD4B9576460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07F68BB9-B960-7047-84EB-21DD74AFE3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8" y="704529"/>
            <a:ext cx="856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32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11" grpId="0" animBg="1"/>
      <p:bldP spid="21" grpId="0" animBg="1"/>
      <p:bldP spid="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>
        <p:tmplLst>
          <p:tmpl>
            <p:tnLst>
              <p:par>
                <p:cTn presetID="2" presetClass="entr" presetSubtype="6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>
        <p:tmplLst>
          <p:tmpl>
            <p:tnLst>
              <p:par>
                <p:cTn presetID="2" presetClass="entr" presetSubtype="6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>
        <p:tmplLst>
          <p:tmpl>
            <p:tnLst>
              <p:par>
                <p:cTn presetID="2" presetClass="entr" presetSubtype="6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>
        <p:tmplLst>
          <p:tmpl>
            <p:tnLst>
              <p:par>
                <p:cTn presetID="2" presetClass="entr" presetSubtype="6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848ADF-FBA5-4921-84E1-43E077F600BB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AAEA8D-D49F-44EE-AF8C-92D225510219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4DE2537B-73EE-4444-8955-9CD59ED102DD}"/>
              </a:ext>
            </a:extLst>
          </p:cNvPr>
          <p:cNvSpPr/>
          <p:nvPr userDrawn="1"/>
        </p:nvSpPr>
        <p:spPr>
          <a:xfrm>
            <a:off x="4608451" y="2002068"/>
            <a:ext cx="5966498" cy="4521635"/>
          </a:xfrm>
          <a:custGeom>
            <a:avLst/>
            <a:gdLst>
              <a:gd name="connsiteX0" fmla="*/ 2983249 w 5966498"/>
              <a:gd name="connsiteY0" fmla="*/ 0 h 4521635"/>
              <a:gd name="connsiteX1" fmla="*/ 5966498 w 5966498"/>
              <a:gd name="connsiteY1" fmla="*/ 2983249 h 4521635"/>
              <a:gd name="connsiteX2" fmla="*/ 5606436 w 5966498"/>
              <a:gd name="connsiteY2" fmla="*/ 4405243 h 4521635"/>
              <a:gd name="connsiteX3" fmla="*/ 5535726 w 5966498"/>
              <a:gd name="connsiteY3" fmla="*/ 4521635 h 4521635"/>
              <a:gd name="connsiteX4" fmla="*/ 430772 w 5966498"/>
              <a:gd name="connsiteY4" fmla="*/ 4521635 h 4521635"/>
              <a:gd name="connsiteX5" fmla="*/ 360062 w 5966498"/>
              <a:gd name="connsiteY5" fmla="*/ 4405243 h 4521635"/>
              <a:gd name="connsiteX6" fmla="*/ 0 w 5966498"/>
              <a:gd name="connsiteY6" fmla="*/ 2983249 h 4521635"/>
              <a:gd name="connsiteX7" fmla="*/ 2983249 w 5966498"/>
              <a:gd name="connsiteY7" fmla="*/ 0 h 452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6498" h="4521635">
                <a:moveTo>
                  <a:pt x="2983249" y="0"/>
                </a:moveTo>
                <a:cubicBezTo>
                  <a:pt x="4630852" y="0"/>
                  <a:pt x="5966498" y="1335646"/>
                  <a:pt x="5966498" y="2983249"/>
                </a:cubicBezTo>
                <a:cubicBezTo>
                  <a:pt x="5966498" y="3498125"/>
                  <a:pt x="5836064" y="3982537"/>
                  <a:pt x="5606436" y="4405243"/>
                </a:cubicBezTo>
                <a:lnTo>
                  <a:pt x="5535726" y="4521635"/>
                </a:lnTo>
                <a:lnTo>
                  <a:pt x="430772" y="4521635"/>
                </a:lnTo>
                <a:lnTo>
                  <a:pt x="360062" y="4405243"/>
                </a:lnTo>
                <a:cubicBezTo>
                  <a:pt x="130434" y="3982537"/>
                  <a:pt x="0" y="3498125"/>
                  <a:pt x="0" y="2983249"/>
                </a:cubicBezTo>
                <a:cubicBezTo>
                  <a:pt x="0" y="1335646"/>
                  <a:pt x="1335646" y="0"/>
                  <a:pt x="2983249" y="0"/>
                </a:cubicBezTo>
                <a:close/>
              </a:path>
            </a:pathLst>
          </a:cu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883C0C-28CC-42EF-BE26-0DF474360771}"/>
              </a:ext>
            </a:extLst>
          </p:cNvPr>
          <p:cNvSpPr/>
          <p:nvPr userDrawn="1"/>
        </p:nvSpPr>
        <p:spPr>
          <a:xfrm>
            <a:off x="2223368" y="2638245"/>
            <a:ext cx="680056" cy="68005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E5FFA6F-B485-4A27-967C-3DBAC0FAC5C3}"/>
              </a:ext>
            </a:extLst>
          </p:cNvPr>
          <p:cNvGrpSpPr/>
          <p:nvPr userDrawn="1"/>
        </p:nvGrpSpPr>
        <p:grpSpPr>
          <a:xfrm>
            <a:off x="10734659" y="2059530"/>
            <a:ext cx="1457341" cy="561951"/>
            <a:chOff x="-103023" y="2707023"/>
            <a:chExt cx="1457341" cy="561951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C7231204-E085-4FB2-A181-B12B0D8D8FFB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29A1BF24-B33E-43DA-9E7D-6883CC49B962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52313068-4D34-4FDB-9D53-24D8E3568558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EBA03541-3871-47CA-8265-61D11D55FC36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CF1C88C7-66DE-43FC-BDA9-8A4C5B95AEB1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6FC30FD-C89D-4F16-9902-E0FC51ED53F9}"/>
              </a:ext>
            </a:extLst>
          </p:cNvPr>
          <p:cNvGrpSpPr/>
          <p:nvPr userDrawn="1"/>
        </p:nvGrpSpPr>
        <p:grpSpPr>
          <a:xfrm>
            <a:off x="0" y="4833252"/>
            <a:ext cx="1457341" cy="561951"/>
            <a:chOff x="-103023" y="2707023"/>
            <a:chExt cx="1457341" cy="561951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1B4A1580-0E74-4611-A48A-A7AC8A5D19DB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9733664D-98F9-423D-A36F-DDCA7E247063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ED49ADA-162C-4181-824B-8DF395B136D6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9489EE2B-5622-42C8-BA16-9B2D71B21EB7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0308281-3D7A-45FF-BB41-60B374ECAAED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A2C85C-FC6C-416E-A51A-84AF5E2B0FAF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F546EC8C-1B72-44CC-AFE4-99F745501281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00C9D78-551B-4817-8F00-0A2C7E7166A6}"/>
              </a:ext>
            </a:extLst>
          </p:cNvPr>
          <p:cNvSpPr/>
          <p:nvPr userDrawn="1"/>
        </p:nvSpPr>
        <p:spPr>
          <a:xfrm>
            <a:off x="10085973" y="1139612"/>
            <a:ext cx="479652" cy="479652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6" name="Текст 27">
            <a:extLst>
              <a:ext uri="{FF2B5EF4-FFF2-40B4-BE49-F238E27FC236}">
                <a16:creationId xmlns:a16="http://schemas.microsoft.com/office/drawing/2014/main" id="{10911085-AA8E-42F6-948D-529CB72300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3844" y="2745441"/>
            <a:ext cx="464786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600" dirty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58" name="Рисунок 8">
            <a:extLst>
              <a:ext uri="{FF2B5EF4-FFF2-40B4-BE49-F238E27FC236}">
                <a16:creationId xmlns:a16="http://schemas.microsoft.com/office/drawing/2014/main" id="{33BF6EAC-16B1-4BE3-808F-B96276345C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96689" y="2059530"/>
            <a:ext cx="3839309" cy="3926163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E02A6AE-7ED8-264C-A129-1CA8129393C3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E6A86CB5-D648-C646-9A88-338F1D9F52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65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46667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31" grpId="0" animBg="1"/>
      <p:bldP spid="32" grpId="0" animBg="1"/>
      <p:bldP spid="56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/>
      <p:bldP spid="26" grpId="0" animBg="1"/>
      <p:bldP spid="2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4C35B1-56D1-4A8E-87DD-A0FC9D496A5D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0BD7A5-6200-402E-8569-9B1CE53E7AFB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4D7C192-4619-6D4D-876C-ED7C08BD7DC1}"/>
              </a:ext>
            </a:extLst>
          </p:cNvPr>
          <p:cNvSpPr/>
          <p:nvPr userDrawn="1"/>
        </p:nvSpPr>
        <p:spPr>
          <a:xfrm>
            <a:off x="334297" y="646569"/>
            <a:ext cx="11523406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18832D6-0ED9-4547-B114-220D30B24EF7}"/>
              </a:ext>
            </a:extLst>
          </p:cNvPr>
          <p:cNvSpPr/>
          <p:nvPr userDrawn="1"/>
        </p:nvSpPr>
        <p:spPr>
          <a:xfrm>
            <a:off x="8787708" y="2178013"/>
            <a:ext cx="2583554" cy="2583554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67E3B5F6-60B8-4B3A-AABB-2F0575DA41FC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0084114-3ECF-4891-A7A1-E406164C4EB3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50F8D4C-7C1B-402F-B37A-6CF260F0D9E3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8B55735-822A-4991-B476-453E1AF4A61D}"/>
              </a:ext>
            </a:extLst>
          </p:cNvPr>
          <p:cNvGrpSpPr/>
          <p:nvPr userDrawn="1"/>
        </p:nvGrpSpPr>
        <p:grpSpPr>
          <a:xfrm>
            <a:off x="10683374" y="5230554"/>
            <a:ext cx="1457341" cy="561951"/>
            <a:chOff x="-103023" y="2707023"/>
            <a:chExt cx="1457341" cy="561951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EBC0E979-6E60-4F5D-A880-BFB0C6EC4BFA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A2B18E3F-B732-4CF9-95FA-6C88F29CA29B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A5CBAA2F-502A-447D-85E9-12BC2C7FC09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30847A22-5E8C-46E2-B640-B34E27AEF4F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8" name="Овал 27">
            <a:extLst>
              <a:ext uri="{FF2B5EF4-FFF2-40B4-BE49-F238E27FC236}">
                <a16:creationId xmlns:a16="http://schemas.microsoft.com/office/drawing/2014/main" id="{400B3141-EC42-4D97-82F7-8587E5308D56}"/>
              </a:ext>
            </a:extLst>
          </p:cNvPr>
          <p:cNvSpPr/>
          <p:nvPr userDrawn="1"/>
        </p:nvSpPr>
        <p:spPr>
          <a:xfrm>
            <a:off x="7681436" y="5228046"/>
            <a:ext cx="479652" cy="479652"/>
          </a:xfrm>
          <a:prstGeom prst="ellipse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4AE02840-77DA-4BCA-B886-74E129B4F0E4}"/>
              </a:ext>
            </a:extLst>
          </p:cNvPr>
          <p:cNvSpPr/>
          <p:nvPr userDrawn="1"/>
        </p:nvSpPr>
        <p:spPr>
          <a:xfrm>
            <a:off x="7262763" y="5222351"/>
            <a:ext cx="379636" cy="379636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A35F867-8A59-4623-BC9D-BC118F65973A}"/>
              </a:ext>
            </a:extLst>
          </p:cNvPr>
          <p:cNvSpPr/>
          <p:nvPr userDrawn="1"/>
        </p:nvSpPr>
        <p:spPr>
          <a:xfrm>
            <a:off x="10891765" y="3923615"/>
            <a:ext cx="523984" cy="523984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FAAB9A2-A004-4E6D-A7E8-D4566A89FD91}"/>
              </a:ext>
            </a:extLst>
          </p:cNvPr>
          <p:cNvSpPr/>
          <p:nvPr userDrawn="1"/>
        </p:nvSpPr>
        <p:spPr>
          <a:xfrm>
            <a:off x="-780441" y="751194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1AEB0C9-8C17-4BD3-8A97-0CCF50C09D6E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DC937254-DE5D-48A8-A847-267787ABAAAF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19">
            <a:extLst>
              <a:ext uri="{FF2B5EF4-FFF2-40B4-BE49-F238E27FC236}">
                <a16:creationId xmlns:a16="http://schemas.microsoft.com/office/drawing/2014/main" id="{FE71F1F5-D34B-4F46-81FB-8433862F2B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69478" y="2535230"/>
            <a:ext cx="413567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accent2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55" name="Текст 19">
            <a:extLst>
              <a:ext uri="{FF2B5EF4-FFF2-40B4-BE49-F238E27FC236}">
                <a16:creationId xmlns:a16="http://schemas.microsoft.com/office/drawing/2014/main" id="{36C7F742-ED94-4335-A8AB-E527498EFD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69478" y="3333117"/>
            <a:ext cx="413567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19B3F5C-34E6-774D-A376-B426934C2CB2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B966E7D7-25B8-C447-B59B-341FACAA2B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79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" grpId="0" animBg="1"/>
      <p:bldP spid="13" grpId="0" animBg="1"/>
      <p:bldP spid="15" grpId="0" animBg="1"/>
      <p:bldP spid="21" grpId="0" animBg="1"/>
      <p:bldP spid="29" grpId="0" animBg="1"/>
      <p:bldP spid="31" grpId="0" animBg="1"/>
      <p:bldP spid="5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492C34-FB07-4C3F-8C7E-B0950AE48196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7915B9-06A1-45D4-A90F-47C8D6AEF4CD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0F64F7E-2122-4836-945F-3F873C71AC3F}"/>
              </a:ext>
            </a:extLst>
          </p:cNvPr>
          <p:cNvGrpSpPr/>
          <p:nvPr userDrawn="1"/>
        </p:nvGrpSpPr>
        <p:grpSpPr>
          <a:xfrm>
            <a:off x="0" y="1744494"/>
            <a:ext cx="1457341" cy="561951"/>
            <a:chOff x="-103023" y="2707023"/>
            <a:chExt cx="1457341" cy="561951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D5D38750-DEB7-49AE-A1A1-6245B4E55BEC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B8A294EC-CAD6-4C67-9F21-D4D59133F7E8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D37CFB21-C4A8-42A8-8F1F-444D8353DEF5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2B2D2983-3DAB-421D-9056-AB6C120EC1CB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9" name="Овал 18">
            <a:extLst>
              <a:ext uri="{FF2B5EF4-FFF2-40B4-BE49-F238E27FC236}">
                <a16:creationId xmlns:a16="http://schemas.microsoft.com/office/drawing/2014/main" id="{0C1AFB04-7A9D-4F52-A4CA-E93E6F3CDAE6}"/>
              </a:ext>
            </a:extLst>
          </p:cNvPr>
          <p:cNvSpPr/>
          <p:nvPr userDrawn="1"/>
        </p:nvSpPr>
        <p:spPr>
          <a:xfrm>
            <a:off x="8787708" y="2432814"/>
            <a:ext cx="2583554" cy="2583554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0339A18-D154-42DB-B35E-6AC3B78D6F44}"/>
              </a:ext>
            </a:extLst>
          </p:cNvPr>
          <p:cNvSpPr/>
          <p:nvPr userDrawn="1"/>
        </p:nvSpPr>
        <p:spPr>
          <a:xfrm>
            <a:off x="1353230" y="2432814"/>
            <a:ext cx="2583554" cy="2583554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65237FE-F5B2-44DA-BEB0-404E8693FED5}"/>
              </a:ext>
            </a:extLst>
          </p:cNvPr>
          <p:cNvSpPr/>
          <p:nvPr userDrawn="1"/>
        </p:nvSpPr>
        <p:spPr>
          <a:xfrm>
            <a:off x="4762046" y="1713368"/>
            <a:ext cx="3200400" cy="3200400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EDCB0D6-BBDA-41EE-8117-34613E3923ED}"/>
              </a:ext>
            </a:extLst>
          </p:cNvPr>
          <p:cNvSpPr/>
          <p:nvPr userDrawn="1"/>
        </p:nvSpPr>
        <p:spPr>
          <a:xfrm>
            <a:off x="8158068" y="1799224"/>
            <a:ext cx="336582" cy="3365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58446F8-283B-4E3C-ADE8-F47BFB369479}"/>
              </a:ext>
            </a:extLst>
          </p:cNvPr>
          <p:cNvSpPr/>
          <p:nvPr userDrawn="1"/>
        </p:nvSpPr>
        <p:spPr>
          <a:xfrm>
            <a:off x="3607457" y="2829233"/>
            <a:ext cx="336582" cy="33658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36EFD54-4575-4050-A6C4-B1A19100DBB9}"/>
              </a:ext>
            </a:extLst>
          </p:cNvPr>
          <p:cNvGrpSpPr/>
          <p:nvPr userDrawn="1"/>
        </p:nvGrpSpPr>
        <p:grpSpPr>
          <a:xfrm>
            <a:off x="10734659" y="1744494"/>
            <a:ext cx="1457341" cy="561951"/>
            <a:chOff x="-103023" y="2707023"/>
            <a:chExt cx="1457341" cy="561951"/>
          </a:xfrm>
        </p:grpSpPr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8D31A2D4-0304-428A-8DF0-EBAB7A7BB2DD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5E58F085-1E7A-49D7-ACF1-293CFF67C7D9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A19C29B3-9833-43EE-9CC9-CEE70761A8F2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CAF29CE1-D2F6-4B2D-8482-848EAA1D0FF6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A34AFE00-0B0A-4B9B-9990-276CD2588BEE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4B3903AE-7EB3-4194-AFBC-D9AC56B0F3D6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F1D5442B-CE24-4853-9E35-D5E384A1302B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F4C2CD11-1722-47E6-AAEF-E0CF0BFC11D0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4" name="Текст 27">
            <a:extLst>
              <a:ext uri="{FF2B5EF4-FFF2-40B4-BE49-F238E27FC236}">
                <a16:creationId xmlns:a16="http://schemas.microsoft.com/office/drawing/2014/main" id="{5EFEC950-EA55-4FC5-A511-876FFA1AA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1161" y="5307727"/>
            <a:ext cx="3200400" cy="28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46" name="Текст 27">
            <a:extLst>
              <a:ext uri="{FF2B5EF4-FFF2-40B4-BE49-F238E27FC236}">
                <a16:creationId xmlns:a16="http://schemas.microsoft.com/office/drawing/2014/main" id="{1DBE4ECA-F6BE-4F72-A3C9-041E3C4E98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40598" y="5307727"/>
            <a:ext cx="2365280" cy="28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50" name="Рисунок 8">
            <a:extLst>
              <a:ext uri="{FF2B5EF4-FFF2-40B4-BE49-F238E27FC236}">
                <a16:creationId xmlns:a16="http://schemas.microsoft.com/office/drawing/2014/main" id="{CDBA3D9E-BF1E-4531-961D-EC95FF63BF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6073" y="2432814"/>
            <a:ext cx="2394310" cy="2394326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1" name="Рисунок 8">
            <a:extLst>
              <a:ext uri="{FF2B5EF4-FFF2-40B4-BE49-F238E27FC236}">
                <a16:creationId xmlns:a16="http://schemas.microsoft.com/office/drawing/2014/main" id="{519DDFEF-3D3A-42CE-8323-E3E28BD8EE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90543" y="2432814"/>
            <a:ext cx="2394310" cy="2394326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Рисунок 8">
            <a:extLst>
              <a:ext uri="{FF2B5EF4-FFF2-40B4-BE49-F238E27FC236}">
                <a16:creationId xmlns:a16="http://schemas.microsoft.com/office/drawing/2014/main" id="{2FF83249-5BEC-416C-8ABC-B2D3D3B6952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35673" y="1849931"/>
            <a:ext cx="2869580" cy="2869600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0C5EAF7C-ED52-B940-8FBA-BC8866745B17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201C6860-F4F5-084E-ACAC-646DE45FB7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40598" y="704529"/>
            <a:ext cx="954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37" name="Текст 27">
            <a:extLst>
              <a:ext uri="{FF2B5EF4-FFF2-40B4-BE49-F238E27FC236}">
                <a16:creationId xmlns:a16="http://schemas.microsoft.com/office/drawing/2014/main" id="{2F2F75AC-CAFC-D14A-9D38-F14B407126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96845" y="5307727"/>
            <a:ext cx="2365280" cy="28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86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41" grpId="0" animBg="1"/>
      <p:bldP spid="42" grpId="0" animBg="1"/>
      <p:bldP spid="4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/>
      <p:bldP spid="51" grpId="0"/>
      <p:bldP spid="52" grpId="0"/>
      <p:bldP spid="35" grpId="0" animBg="1"/>
      <p:bldP spid="3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BA9EA1-18D9-4C23-A5B4-4786A25019D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6153E0-7438-4C1E-AE05-D99346049E75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115D1EF-BA4E-A64D-A1E7-1B252E204ACE}"/>
              </a:ext>
            </a:extLst>
          </p:cNvPr>
          <p:cNvSpPr/>
          <p:nvPr userDrawn="1"/>
        </p:nvSpPr>
        <p:spPr>
          <a:xfrm>
            <a:off x="334297" y="646569"/>
            <a:ext cx="11523406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Текст 19">
            <a:extLst>
              <a:ext uri="{FF2B5EF4-FFF2-40B4-BE49-F238E27FC236}">
                <a16:creationId xmlns:a16="http://schemas.microsoft.com/office/drawing/2014/main" id="{6F2F9DEF-232A-BE46-B324-3D4557CE79C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8" y="704529"/>
            <a:ext cx="856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34190C-5723-400C-99E7-CB40957D5D05}"/>
              </a:ext>
            </a:extLst>
          </p:cNvPr>
          <p:cNvSpPr/>
          <p:nvPr userDrawn="1"/>
        </p:nvSpPr>
        <p:spPr>
          <a:xfrm>
            <a:off x="3496084" y="4605887"/>
            <a:ext cx="5199833" cy="45719"/>
          </a:xfrm>
          <a:prstGeom prst="rect">
            <a:avLst/>
          </a:prstGeom>
          <a:gradFill>
            <a:gsLst>
              <a:gs pos="51000">
                <a:srgbClr val="EB9E7E"/>
              </a:gs>
              <a:gs pos="76000">
                <a:schemeClr val="tx1"/>
              </a:gs>
              <a:gs pos="26000">
                <a:schemeClr val="tx1"/>
              </a:gs>
              <a:gs pos="0">
                <a:srgbClr val="9EBDC3"/>
              </a:gs>
              <a:gs pos="100000">
                <a:srgbClr val="9EBDC3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E64A8F4-EC41-4E21-9923-18B57AC4BDBD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9CC1813-0B1F-4BA9-85E0-519F8B472B43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9A1DB17-F777-49A5-A3AA-AA63FCC05CC1}"/>
              </a:ext>
            </a:extLst>
          </p:cNvPr>
          <p:cNvGrpSpPr/>
          <p:nvPr userDrawn="1"/>
        </p:nvGrpSpPr>
        <p:grpSpPr>
          <a:xfrm>
            <a:off x="0" y="4917371"/>
            <a:ext cx="1457341" cy="561951"/>
            <a:chOff x="-103023" y="2707023"/>
            <a:chExt cx="1457341" cy="561951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2201975-FEFE-4818-848E-DB49DDCECB3F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5550A707-F07C-41DF-9BBE-D989110A1C79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612FA53F-4D42-46BF-A051-B310779D827D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D8805A6B-D892-4ED8-9EDE-EBCCE36601E2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EA11D3A-9BC4-4321-935D-06AD8C568C5F}"/>
              </a:ext>
            </a:extLst>
          </p:cNvPr>
          <p:cNvGrpSpPr/>
          <p:nvPr userDrawn="1"/>
        </p:nvGrpSpPr>
        <p:grpSpPr>
          <a:xfrm>
            <a:off x="10734659" y="1677894"/>
            <a:ext cx="1457341" cy="561951"/>
            <a:chOff x="-103023" y="2707023"/>
            <a:chExt cx="1457341" cy="561951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7A577DCD-E7E0-4CF3-8F6D-3E63AC828466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BFBCBA2-13EA-4D1A-8FA7-3A5531A2CDF5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CDA0C7E0-A5F4-423C-870A-C3CDAF1D1A0C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8A8413D2-5262-43F4-B5DF-F1A87017966F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225FF2B-7CD5-4D6B-AEE0-D88CFFEE4228}"/>
              </a:ext>
            </a:extLst>
          </p:cNvPr>
          <p:cNvCxnSpPr>
            <a:cxnSpLocks/>
            <a:stCxn id="39" idx="4"/>
          </p:cNvCxnSpPr>
          <p:nvPr userDrawn="1"/>
        </p:nvCxnSpPr>
        <p:spPr>
          <a:xfrm flipV="1">
            <a:off x="6111171" y="3782116"/>
            <a:ext cx="0" cy="728016"/>
          </a:xfrm>
          <a:prstGeom prst="line">
            <a:avLst/>
          </a:prstGeom>
          <a:ln w="19050">
            <a:solidFill>
              <a:srgbClr val="EB9E7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2ED18E8-D4A4-427A-9B56-4CA45B7C0A5B}"/>
              </a:ext>
            </a:extLst>
          </p:cNvPr>
          <p:cNvCxnSpPr>
            <a:cxnSpLocks/>
          </p:cNvCxnSpPr>
          <p:nvPr userDrawn="1"/>
        </p:nvCxnSpPr>
        <p:spPr>
          <a:xfrm>
            <a:off x="5324116" y="3782114"/>
            <a:ext cx="787055" cy="2"/>
          </a:xfrm>
          <a:prstGeom prst="line">
            <a:avLst/>
          </a:prstGeom>
          <a:ln w="19050">
            <a:solidFill>
              <a:srgbClr val="EB9E7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BE8A56C-3D6C-4A8F-83A1-5FC860458C4F}"/>
              </a:ext>
            </a:extLst>
          </p:cNvPr>
          <p:cNvCxnSpPr>
            <a:cxnSpLocks/>
            <a:stCxn id="41" idx="4"/>
          </p:cNvCxnSpPr>
          <p:nvPr userDrawn="1"/>
        </p:nvCxnSpPr>
        <p:spPr>
          <a:xfrm flipV="1">
            <a:off x="3569587" y="3971702"/>
            <a:ext cx="0" cy="538430"/>
          </a:xfrm>
          <a:prstGeom prst="line">
            <a:avLst/>
          </a:prstGeom>
          <a:ln w="19050">
            <a:solidFill>
              <a:srgbClr val="9EBDC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DB19761-9013-4C0F-ACE7-90AA57891F47}"/>
              </a:ext>
            </a:extLst>
          </p:cNvPr>
          <p:cNvCxnSpPr>
            <a:cxnSpLocks/>
          </p:cNvCxnSpPr>
          <p:nvPr userDrawn="1"/>
        </p:nvCxnSpPr>
        <p:spPr>
          <a:xfrm>
            <a:off x="2782532" y="3971701"/>
            <a:ext cx="787055" cy="0"/>
          </a:xfrm>
          <a:prstGeom prst="line">
            <a:avLst/>
          </a:prstGeom>
          <a:ln w="19050">
            <a:solidFill>
              <a:srgbClr val="9EBDC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833856E-A777-4D40-AC23-17DF3C4BC962}"/>
              </a:ext>
            </a:extLst>
          </p:cNvPr>
          <p:cNvCxnSpPr>
            <a:cxnSpLocks/>
            <a:stCxn id="42" idx="0"/>
          </p:cNvCxnSpPr>
          <p:nvPr userDrawn="1"/>
        </p:nvCxnSpPr>
        <p:spPr>
          <a:xfrm>
            <a:off x="4840379" y="4754352"/>
            <a:ext cx="0" cy="467292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772F5251-7FF8-41DC-A0AB-768BD0F9194D}"/>
              </a:ext>
            </a:extLst>
          </p:cNvPr>
          <p:cNvSpPr/>
          <p:nvPr userDrawn="1"/>
        </p:nvSpPr>
        <p:spPr>
          <a:xfrm flipV="1">
            <a:off x="5989060" y="4510132"/>
            <a:ext cx="244221" cy="244220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38D6934-22E9-4BF0-A571-558BA1AA67DA}"/>
              </a:ext>
            </a:extLst>
          </p:cNvPr>
          <p:cNvSpPr/>
          <p:nvPr userDrawn="1"/>
        </p:nvSpPr>
        <p:spPr>
          <a:xfrm flipV="1">
            <a:off x="8530645" y="4510132"/>
            <a:ext cx="244221" cy="244220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EF7FE5F-3301-4796-8FB7-238B27FFB454}"/>
              </a:ext>
            </a:extLst>
          </p:cNvPr>
          <p:cNvSpPr/>
          <p:nvPr userDrawn="1"/>
        </p:nvSpPr>
        <p:spPr>
          <a:xfrm flipV="1">
            <a:off x="3447476" y="4510132"/>
            <a:ext cx="244221" cy="244220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9F307FA-B9F4-448B-9D4F-3EDAB799BDD2}"/>
              </a:ext>
            </a:extLst>
          </p:cNvPr>
          <p:cNvSpPr/>
          <p:nvPr userDrawn="1"/>
        </p:nvSpPr>
        <p:spPr>
          <a:xfrm flipV="1">
            <a:off x="4718268" y="4510132"/>
            <a:ext cx="244221" cy="2442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76F5C56E-332E-4CF2-A532-2F47ECF266E6}"/>
              </a:ext>
            </a:extLst>
          </p:cNvPr>
          <p:cNvSpPr/>
          <p:nvPr userDrawn="1"/>
        </p:nvSpPr>
        <p:spPr>
          <a:xfrm flipV="1">
            <a:off x="7259852" y="4510132"/>
            <a:ext cx="244221" cy="2442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C1FC201-C503-4719-AF2C-F69B35AFBB34}"/>
              </a:ext>
            </a:extLst>
          </p:cNvPr>
          <p:cNvCxnSpPr>
            <a:cxnSpLocks/>
            <a:stCxn id="43" idx="0"/>
          </p:cNvCxnSpPr>
          <p:nvPr userDrawn="1"/>
        </p:nvCxnSpPr>
        <p:spPr>
          <a:xfrm>
            <a:off x="7381963" y="4754352"/>
            <a:ext cx="0" cy="467292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BEAB3D1C-8180-4800-8CBA-8FB72D880DD1}"/>
              </a:ext>
            </a:extLst>
          </p:cNvPr>
          <p:cNvCxnSpPr>
            <a:cxnSpLocks/>
          </p:cNvCxnSpPr>
          <p:nvPr userDrawn="1"/>
        </p:nvCxnSpPr>
        <p:spPr>
          <a:xfrm flipH="1">
            <a:off x="6594908" y="5221643"/>
            <a:ext cx="787054" cy="0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extLst>
              <a:ext uri="{FF2B5EF4-FFF2-40B4-BE49-F238E27FC236}">
                <a16:creationId xmlns:a16="http://schemas.microsoft.com/office/drawing/2014/main" id="{8DBDA23C-2B47-4972-B7AE-4D6DE56F471C}"/>
              </a:ext>
            </a:extLst>
          </p:cNvPr>
          <p:cNvSpPr/>
          <p:nvPr userDrawn="1"/>
        </p:nvSpPr>
        <p:spPr>
          <a:xfrm>
            <a:off x="695138" y="-786445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858F2FA9-232E-4A15-BA88-1DF16FF82F71}"/>
              </a:ext>
            </a:extLst>
          </p:cNvPr>
          <p:cNvCxnSpPr>
            <a:cxnSpLocks/>
          </p:cNvCxnSpPr>
          <p:nvPr userDrawn="1"/>
        </p:nvCxnSpPr>
        <p:spPr>
          <a:xfrm>
            <a:off x="3569587" y="3971701"/>
            <a:ext cx="787055" cy="0"/>
          </a:xfrm>
          <a:prstGeom prst="line">
            <a:avLst/>
          </a:prstGeom>
          <a:ln w="19050">
            <a:solidFill>
              <a:srgbClr val="9EBDC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Текст 19">
            <a:extLst>
              <a:ext uri="{FF2B5EF4-FFF2-40B4-BE49-F238E27FC236}">
                <a16:creationId xmlns:a16="http://schemas.microsoft.com/office/drawing/2014/main" id="{7DE5A54A-84F5-4474-A7DD-4458060C1D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40598" y="2107691"/>
            <a:ext cx="856337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94AC708F-680E-43E0-B8F2-A9A6CC606A19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9D9FB172-6801-49DF-80D2-AEF0BF473FB1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AC8A8C33-6818-4C30-A029-A0E5EF4CBD6A}"/>
              </a:ext>
            </a:extLst>
          </p:cNvPr>
          <p:cNvCxnSpPr>
            <a:cxnSpLocks/>
          </p:cNvCxnSpPr>
          <p:nvPr userDrawn="1"/>
        </p:nvCxnSpPr>
        <p:spPr>
          <a:xfrm>
            <a:off x="6111169" y="3782114"/>
            <a:ext cx="787055" cy="2"/>
          </a:xfrm>
          <a:prstGeom prst="line">
            <a:avLst/>
          </a:prstGeom>
          <a:ln w="19050">
            <a:solidFill>
              <a:srgbClr val="EB9E7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8BDABD11-1F75-42FC-BF9C-996DE4844BCF}"/>
              </a:ext>
            </a:extLst>
          </p:cNvPr>
          <p:cNvCxnSpPr>
            <a:cxnSpLocks/>
          </p:cNvCxnSpPr>
          <p:nvPr userDrawn="1"/>
        </p:nvCxnSpPr>
        <p:spPr>
          <a:xfrm flipV="1">
            <a:off x="8652755" y="3971702"/>
            <a:ext cx="0" cy="538430"/>
          </a:xfrm>
          <a:prstGeom prst="line">
            <a:avLst/>
          </a:prstGeom>
          <a:ln w="19050">
            <a:solidFill>
              <a:srgbClr val="9EBDC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CF984160-8E67-4C72-9B8A-BC8F22B900E1}"/>
              </a:ext>
            </a:extLst>
          </p:cNvPr>
          <p:cNvCxnSpPr>
            <a:cxnSpLocks/>
          </p:cNvCxnSpPr>
          <p:nvPr userDrawn="1"/>
        </p:nvCxnSpPr>
        <p:spPr>
          <a:xfrm>
            <a:off x="7865700" y="3971701"/>
            <a:ext cx="787055" cy="0"/>
          </a:xfrm>
          <a:prstGeom prst="line">
            <a:avLst/>
          </a:prstGeom>
          <a:ln w="19050">
            <a:solidFill>
              <a:srgbClr val="9EBDC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DE6EF722-798D-4F98-9582-2FD8524560F2}"/>
              </a:ext>
            </a:extLst>
          </p:cNvPr>
          <p:cNvCxnSpPr>
            <a:cxnSpLocks/>
          </p:cNvCxnSpPr>
          <p:nvPr userDrawn="1"/>
        </p:nvCxnSpPr>
        <p:spPr>
          <a:xfrm>
            <a:off x="8652755" y="3971701"/>
            <a:ext cx="787055" cy="0"/>
          </a:xfrm>
          <a:prstGeom prst="line">
            <a:avLst/>
          </a:prstGeom>
          <a:ln w="19050">
            <a:solidFill>
              <a:srgbClr val="9EBDC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0336C72C-F62A-4CC9-915B-850FA5867856}"/>
              </a:ext>
            </a:extLst>
          </p:cNvPr>
          <p:cNvCxnSpPr>
            <a:cxnSpLocks/>
          </p:cNvCxnSpPr>
          <p:nvPr userDrawn="1"/>
        </p:nvCxnSpPr>
        <p:spPr>
          <a:xfrm flipH="1">
            <a:off x="7381962" y="5221643"/>
            <a:ext cx="787054" cy="0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8149563E-9F15-427F-BB08-048909D1716F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3324" y="5221643"/>
            <a:ext cx="787054" cy="0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C75D096B-B0EE-4DF1-ADCB-84A2AC54C840}"/>
              </a:ext>
            </a:extLst>
          </p:cNvPr>
          <p:cNvCxnSpPr>
            <a:cxnSpLocks/>
          </p:cNvCxnSpPr>
          <p:nvPr userDrawn="1"/>
        </p:nvCxnSpPr>
        <p:spPr>
          <a:xfrm flipH="1">
            <a:off x="4840378" y="5221643"/>
            <a:ext cx="787054" cy="0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Текст 19">
            <a:extLst>
              <a:ext uri="{FF2B5EF4-FFF2-40B4-BE49-F238E27FC236}">
                <a16:creationId xmlns:a16="http://schemas.microsoft.com/office/drawing/2014/main" id="{F7DE88EF-F341-4E86-83BF-71B589DA0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362" y="3348914"/>
            <a:ext cx="190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ru-RU" sz="2000" kern="1200" dirty="0">
                <a:solidFill>
                  <a:srgbClr val="9EBDC3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1" name="Текст 19">
            <a:extLst>
              <a:ext uri="{FF2B5EF4-FFF2-40B4-BE49-F238E27FC236}">
                <a16:creationId xmlns:a16="http://schemas.microsoft.com/office/drawing/2014/main" id="{717486FC-3784-41AE-A258-599DF646E1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92464" y="3348914"/>
            <a:ext cx="190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ru-RU" sz="2000" kern="1200" dirty="0">
                <a:solidFill>
                  <a:srgbClr val="9EBDC3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2" name="Текст 19">
            <a:extLst>
              <a:ext uri="{FF2B5EF4-FFF2-40B4-BE49-F238E27FC236}">
                <a16:creationId xmlns:a16="http://schemas.microsoft.com/office/drawing/2014/main" id="{B668B0EC-733E-4FB2-8199-A79DB5C60E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31111" y="5461774"/>
            <a:ext cx="190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ru-RU" sz="2000" kern="1200" dirty="0">
                <a:solidFill>
                  <a:schemeClr val="tx1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3" name="Текст 19">
            <a:extLst>
              <a:ext uri="{FF2B5EF4-FFF2-40B4-BE49-F238E27FC236}">
                <a16:creationId xmlns:a16="http://schemas.microsoft.com/office/drawing/2014/main" id="{19C90235-567D-432F-B6E9-63B427783A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89527" y="5461774"/>
            <a:ext cx="190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ru-RU" sz="2000" kern="1200" dirty="0">
                <a:solidFill>
                  <a:schemeClr val="tx1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4" name="Текст 19">
            <a:extLst>
              <a:ext uri="{FF2B5EF4-FFF2-40B4-BE49-F238E27FC236}">
                <a16:creationId xmlns:a16="http://schemas.microsoft.com/office/drawing/2014/main" id="{8A08B5B2-AC5D-4CFB-9C20-B66C6322EF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67505" y="3113925"/>
            <a:ext cx="190170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ru-RU" sz="2400" kern="1200" dirty="0">
                <a:solidFill>
                  <a:schemeClr val="bg1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CD2CF996-8AFA-B242-A802-63F20667E0F1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4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5" grpId="0" animBg="1"/>
      <p:bldP spid="5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57" grpId="0" animBg="1"/>
      <p:bldP spid="7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A5F3AD-C4E1-42B7-A709-4BBB36BF8A80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674CAA-12F9-41A1-BCD5-CF3E5060B4C1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D54E4EC-0634-45CA-9D56-F98120B8376F}"/>
              </a:ext>
            </a:extLst>
          </p:cNvPr>
          <p:cNvGrpSpPr/>
          <p:nvPr userDrawn="1"/>
        </p:nvGrpSpPr>
        <p:grpSpPr>
          <a:xfrm>
            <a:off x="-396042" y="3618436"/>
            <a:ext cx="1457341" cy="561951"/>
            <a:chOff x="-103023" y="2707023"/>
            <a:chExt cx="1457341" cy="561951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4371DFD3-92B0-41DD-8D16-C6D027C231AD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ABC54D2F-42F7-4613-B312-0719B822323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C64DE94C-EBE7-4DE8-B992-1C65853CA6E8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4519DAD-C4FD-4B02-BD6B-8E76214FB82D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3EEDE0C2-67A6-4045-8D6F-A42314F2F580}"/>
              </a:ext>
            </a:extLst>
          </p:cNvPr>
          <p:cNvSpPr/>
          <p:nvPr userDrawn="1"/>
        </p:nvSpPr>
        <p:spPr>
          <a:xfrm>
            <a:off x="10978626" y="1628640"/>
            <a:ext cx="601737" cy="6017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10B0323-F595-4E12-AF30-1E6DA3999DCE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DBE123D-EDFF-4BE7-96D4-0FEBDE01F80C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FDAFAD9A-A792-44AE-A78A-9C41E8722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0596" y="1939199"/>
            <a:ext cx="43871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800" kern="1200" dirty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3F21BA7-0096-4450-90E3-D3C97B7D9672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C4A978C-D1B9-42B4-860C-99AD18706130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3DC0C821-A4C8-5F46-8568-1FE60098C31A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7269B0E5-06E7-1C42-B260-59A929AD5F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8330B6E-3AE4-4FD9-A197-2E2F5A5DEE71}"/>
              </a:ext>
            </a:extLst>
          </p:cNvPr>
          <p:cNvSpPr/>
          <p:nvPr userDrawn="1"/>
        </p:nvSpPr>
        <p:spPr>
          <a:xfrm>
            <a:off x="10810335" y="1939199"/>
            <a:ext cx="336582" cy="336582"/>
          </a:xfrm>
          <a:prstGeom prst="ellipse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Текст 27">
            <a:extLst>
              <a:ext uri="{FF2B5EF4-FFF2-40B4-BE49-F238E27FC236}">
                <a16:creationId xmlns:a16="http://schemas.microsoft.com/office/drawing/2014/main" id="{98031FD9-6E79-B049-81ED-0D5FEF8D97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440596" y="2798570"/>
            <a:ext cx="438711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dirty="0" smtClean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10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  <p:bldP spid="27" grpId="0" animBg="1"/>
      <p:bldP spid="3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E7BEAC-0CCE-4B11-9CEF-59AF938FD48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781835-22EE-48D4-92FF-AC2FD7830E0C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497E622-ACE2-46AF-8078-8EECC856EDB7}"/>
              </a:ext>
            </a:extLst>
          </p:cNvPr>
          <p:cNvSpPr/>
          <p:nvPr userDrawn="1"/>
        </p:nvSpPr>
        <p:spPr>
          <a:xfrm>
            <a:off x="4853588" y="2187945"/>
            <a:ext cx="2394326" cy="2394326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C4D7703-B274-4D7F-89AF-2C4FF3F4A82A}"/>
              </a:ext>
            </a:extLst>
          </p:cNvPr>
          <p:cNvSpPr/>
          <p:nvPr userDrawn="1"/>
        </p:nvSpPr>
        <p:spPr>
          <a:xfrm>
            <a:off x="8494666" y="2187945"/>
            <a:ext cx="2394326" cy="239432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68E4526-AFAA-4D43-9699-17B3E9389B94}"/>
              </a:ext>
            </a:extLst>
          </p:cNvPr>
          <p:cNvSpPr/>
          <p:nvPr userDrawn="1"/>
        </p:nvSpPr>
        <p:spPr>
          <a:xfrm>
            <a:off x="1212511" y="2187945"/>
            <a:ext cx="2394326" cy="239432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3F62F83-C4D3-44AD-85BE-044E82B5BC3E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20A35ECE-D629-4888-AD22-30ABED296D08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extLst>
              <a:ext uri="{FF2B5EF4-FFF2-40B4-BE49-F238E27FC236}">
                <a16:creationId xmlns:a16="http://schemas.microsoft.com/office/drawing/2014/main" id="{04E6BCE1-E2CA-4C94-A246-0E7B7893F56A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C9CF47C4-E855-4CBD-BA79-19C1230E5EDE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6" name="Рисунок 8">
            <a:extLst>
              <a:ext uri="{FF2B5EF4-FFF2-40B4-BE49-F238E27FC236}">
                <a16:creationId xmlns:a16="http://schemas.microsoft.com/office/drawing/2014/main" id="{2B73211F-E432-47DE-A964-B0883646A1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382" y="2016189"/>
            <a:ext cx="2372498" cy="2372514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7" name="Рисунок 8">
            <a:extLst>
              <a:ext uri="{FF2B5EF4-FFF2-40B4-BE49-F238E27FC236}">
                <a16:creationId xmlns:a16="http://schemas.microsoft.com/office/drawing/2014/main" id="{6446958C-D1D6-4962-B607-DBBBCE251C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47362" y="2016189"/>
            <a:ext cx="2372498" cy="2372514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8" name="Рисунок 8">
            <a:extLst>
              <a:ext uri="{FF2B5EF4-FFF2-40B4-BE49-F238E27FC236}">
                <a16:creationId xmlns:a16="http://schemas.microsoft.com/office/drawing/2014/main" id="{CA4395C0-40A0-4637-A583-3555098CEE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90987" y="2016189"/>
            <a:ext cx="2372498" cy="2372514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CE7311A-4976-4FA9-9223-56EB2931D48A}"/>
              </a:ext>
            </a:extLst>
          </p:cNvPr>
          <p:cNvGrpSpPr/>
          <p:nvPr userDrawn="1"/>
        </p:nvGrpSpPr>
        <p:grpSpPr>
          <a:xfrm>
            <a:off x="6140745" y="2242296"/>
            <a:ext cx="1457341" cy="561951"/>
            <a:chOff x="-103023" y="2707023"/>
            <a:chExt cx="1457341" cy="561951"/>
          </a:xfrm>
        </p:grpSpPr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436F4C7F-518A-4298-9C9C-7FFB8D63610A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4643C99-A1CB-4C43-97FB-5396BCC2DCAA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F78C3159-8227-467B-8DBA-09269EC278F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63B74CBC-1825-4BF4-A29A-3116BD25F644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A38CD4A-0B8F-40FD-8FCA-B3DBF127B0C2}"/>
              </a:ext>
            </a:extLst>
          </p:cNvPr>
          <p:cNvGrpSpPr/>
          <p:nvPr userDrawn="1"/>
        </p:nvGrpSpPr>
        <p:grpSpPr>
          <a:xfrm>
            <a:off x="9781823" y="2242296"/>
            <a:ext cx="1457341" cy="561951"/>
            <a:chOff x="-103023" y="2707023"/>
            <a:chExt cx="1457341" cy="561951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FA8388F2-46AD-42B1-8898-B6DB21766AD8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8E118593-BC52-4CFF-B632-38E10785FC7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4EDB0E6A-8AFC-4025-9FD6-ABFB689ADE4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D60D3CF0-875A-4F8F-87AD-A8437582A88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7116BF9-E912-40E1-B6B1-626D02F73507}"/>
              </a:ext>
            </a:extLst>
          </p:cNvPr>
          <p:cNvGrpSpPr/>
          <p:nvPr userDrawn="1"/>
        </p:nvGrpSpPr>
        <p:grpSpPr>
          <a:xfrm>
            <a:off x="2499668" y="2242296"/>
            <a:ext cx="1457341" cy="561951"/>
            <a:chOff x="-103023" y="2707023"/>
            <a:chExt cx="1457341" cy="561951"/>
          </a:xfrm>
        </p:grpSpPr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46223CA5-70DC-4BDA-AFF8-E6121720884D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7CAB64A9-289D-48E0-B5FC-F6C4D626623F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797F0282-B5CD-4C21-84D1-31DEB20A57E1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2D03E2AF-5E4C-4E01-B314-D1FB02A1C83E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59" name="Текст 2">
            <a:extLst>
              <a:ext uri="{FF2B5EF4-FFF2-40B4-BE49-F238E27FC236}">
                <a16:creationId xmlns:a16="http://schemas.microsoft.com/office/drawing/2014/main" id="{8526CC8F-3BBA-412C-B6B2-AC5B49B3D1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979" y="4869995"/>
            <a:ext cx="26458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rgbClr val="EB9E7E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0E3B286D-29A4-4E6A-A6DB-FB9A82CCD0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0979" y="5593495"/>
            <a:ext cx="264585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6551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3239F016-F294-4CC6-8487-3416778D35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90987" y="4869995"/>
            <a:ext cx="26458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rgbClr val="EB9E7E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0B1AAAE3-BF4B-428D-B3AC-43ACE53216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90987" y="5593495"/>
            <a:ext cx="264585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6551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08B08D80-060A-413F-8D5C-3531310335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47362" y="4869995"/>
            <a:ext cx="26458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rgbClr val="EB9E7E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CB135359-F2E7-455C-AD46-6E128D2725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47362" y="5593495"/>
            <a:ext cx="264585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6551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9BC61601-6C59-0448-B4B2-CF59F474209B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EE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9" name="Текст 19">
            <a:extLst>
              <a:ext uri="{FF2B5EF4-FFF2-40B4-BE49-F238E27FC236}">
                <a16:creationId xmlns:a16="http://schemas.microsoft.com/office/drawing/2014/main" id="{E9B2910C-0654-1144-8C25-3B77A41FA59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EB9E7E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104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3" grpId="0" animBg="1"/>
      <p:bldP spid="31" grpId="0" animBg="1"/>
      <p:bldP spid="50" grpId="0" animBg="1"/>
      <p:bldP spid="51" grpId="0" animBg="1"/>
      <p:bldP spid="56" grpId="0"/>
      <p:bldP spid="57" grpId="0"/>
      <p:bldP spid="58" grpId="0"/>
      <p:bldP spid="5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4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6FA1F6-BD02-66DC-F2B6-A4BB4856D39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48EBA5-C1FF-0443-295A-FB6487DC66A5}"/>
              </a:ext>
            </a:extLst>
          </p:cNvPr>
          <p:cNvSpPr/>
          <p:nvPr/>
        </p:nvSpPr>
        <p:spPr>
          <a:xfrm>
            <a:off x="178676" y="189186"/>
            <a:ext cx="11834648" cy="64953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1B8D7D57-507D-D86C-1951-1CE03A80B774}"/>
              </a:ext>
            </a:extLst>
          </p:cNvPr>
          <p:cNvSpPr/>
          <p:nvPr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FA6521C-F9F8-5956-966B-3DDDFF677728}"/>
              </a:ext>
            </a:extLst>
          </p:cNvPr>
          <p:cNvGrpSpPr/>
          <p:nvPr/>
        </p:nvGrpSpPr>
        <p:grpSpPr>
          <a:xfrm>
            <a:off x="0" y="3082876"/>
            <a:ext cx="1457341" cy="561951"/>
            <a:chOff x="-103023" y="2707023"/>
            <a:chExt cx="1457341" cy="561951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3DBAB22F-CE8C-FCB5-212A-FAD2AD8A66BB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8F00A18A-15B3-32D0-3BB4-90A4EB124AFE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CBAF34C4-6B75-9CC9-25E0-483D1CD9198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CC10BE1F-DD10-EED0-BE6F-A802BDAF133F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1F564F-422A-CC2D-F8F0-F17F3B8ABFD2}"/>
              </a:ext>
            </a:extLst>
          </p:cNvPr>
          <p:cNvGrpSpPr/>
          <p:nvPr/>
        </p:nvGrpSpPr>
        <p:grpSpPr>
          <a:xfrm>
            <a:off x="10734659" y="3082876"/>
            <a:ext cx="1457341" cy="561951"/>
            <a:chOff x="-103023" y="2707023"/>
            <a:chExt cx="1457341" cy="561951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FF15D832-A4FA-2E79-0BF8-AB5593FB78B8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32C6D0B-02ED-35FA-DA10-CA91895A9D98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93A57963-9A88-9DCD-91DA-78EA8F7B5CD2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66C4BB5D-88CF-67CB-FB97-D148CC621AFB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6" name="Овал 15">
            <a:extLst>
              <a:ext uri="{FF2B5EF4-FFF2-40B4-BE49-F238E27FC236}">
                <a16:creationId xmlns:a16="http://schemas.microsoft.com/office/drawing/2014/main" id="{93D6CA8A-F37B-0C40-C8E8-674F45D9BB59}"/>
              </a:ext>
            </a:extLst>
          </p:cNvPr>
          <p:cNvSpPr/>
          <p:nvPr/>
        </p:nvSpPr>
        <p:spPr>
          <a:xfrm>
            <a:off x="553629" y="2500936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7CBDC84-FAB7-2A5A-9109-BF4D605CE10F}"/>
              </a:ext>
            </a:extLst>
          </p:cNvPr>
          <p:cNvCxnSpPr>
            <a:cxnSpLocks/>
          </p:cNvCxnSpPr>
          <p:nvPr/>
        </p:nvCxnSpPr>
        <p:spPr>
          <a:xfrm>
            <a:off x="6364288" y="6460074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539B30D-17B5-99AC-3A02-4228CE0A003A}"/>
              </a:ext>
            </a:extLst>
          </p:cNvPr>
          <p:cNvCxnSpPr>
            <a:cxnSpLocks/>
          </p:cNvCxnSpPr>
          <p:nvPr/>
        </p:nvCxnSpPr>
        <p:spPr>
          <a:xfrm>
            <a:off x="820738" y="6460074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1">
            <a:extLst>
              <a:ext uri="{FF2B5EF4-FFF2-40B4-BE49-F238E27FC236}">
                <a16:creationId xmlns:a16="http://schemas.microsoft.com/office/drawing/2014/main" id="{06E2A43B-07FF-5440-DBA2-69ECF9738F1C}"/>
              </a:ext>
            </a:extLst>
          </p:cNvPr>
          <p:cNvSpPr txBox="1">
            <a:spLocks/>
          </p:cNvSpPr>
          <p:nvPr/>
        </p:nvSpPr>
        <p:spPr>
          <a:xfrm>
            <a:off x="1681746" y="3282202"/>
            <a:ext cx="562108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dirty="0" smtClean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dirty="0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dirty="0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dirty="0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242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Областная акция по информированию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srgbClr val="242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младших школьников о  работе  федеральной  службы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srgbClr val="242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детского  телефона  доверия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srgbClr val="242A45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00" i="0" u="none" strike="noStrike" kern="1200" cap="none" spc="0" normalizeH="0" noProof="0" dirty="0" smtClean="0">
              <a:ln>
                <a:noFill/>
              </a:ln>
              <a:solidFill>
                <a:srgbClr val="242A45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88CAB968-9FE0-EB35-BE6B-B72D0350F656}"/>
              </a:ext>
            </a:extLst>
          </p:cNvPr>
          <p:cNvSpPr txBox="1">
            <a:spLocks/>
          </p:cNvSpPr>
          <p:nvPr/>
        </p:nvSpPr>
        <p:spPr>
          <a:xfrm>
            <a:off x="1613869" y="2617233"/>
            <a:ext cx="6043225" cy="74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defRPr/>
            </a:pPr>
            <a:r>
              <a:rPr lang="ru-RU" sz="4700" b="1" dirty="0">
                <a:solidFill>
                  <a:srgbClr val="292F49"/>
                </a:solidFill>
                <a:latin typeface="Comic Sans MS" panose="030F0702030302020204" pitchFamily="66" charset="0"/>
              </a:rPr>
              <a:t>Звонкий дилижанс</a:t>
            </a:r>
            <a:endParaRPr kumimoji="0" lang="en-US" sz="4700" b="1" i="0" strike="noStrike" kern="1200" cap="none" spc="0" normalizeH="0" baseline="0" noProof="0" dirty="0">
              <a:ln>
                <a:noFill/>
              </a:ln>
              <a:solidFill>
                <a:srgbClr val="292F49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02836" y="1896635"/>
            <a:ext cx="4967428" cy="49936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6695" flipV="1">
            <a:off x="7661807" y="797338"/>
            <a:ext cx="2395540" cy="2438660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15848A6-D86D-7097-4D89-C1609213CB6E}"/>
              </a:ext>
            </a:extLst>
          </p:cNvPr>
          <p:cNvSpPr/>
          <p:nvPr/>
        </p:nvSpPr>
        <p:spPr>
          <a:xfrm>
            <a:off x="10093505" y="432731"/>
            <a:ext cx="1192355" cy="1220359"/>
          </a:xfrm>
          <a:prstGeom prst="ellipse">
            <a:avLst/>
          </a:prstGeom>
          <a:solidFill>
            <a:srgbClr val="75B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851A918-0EC3-A793-0F0D-18E4091D6CCE}"/>
              </a:ext>
            </a:extLst>
          </p:cNvPr>
          <p:cNvSpPr/>
          <p:nvPr/>
        </p:nvSpPr>
        <p:spPr>
          <a:xfrm>
            <a:off x="641745" y="5080328"/>
            <a:ext cx="815596" cy="839670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4FBC389-FD84-CD55-3481-18743D132FDD}"/>
              </a:ext>
            </a:extLst>
          </p:cNvPr>
          <p:cNvSpPr/>
          <p:nvPr/>
        </p:nvSpPr>
        <p:spPr>
          <a:xfrm>
            <a:off x="1083768" y="5633733"/>
            <a:ext cx="499882" cy="4706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DE4D633-B657-0BFC-D6D0-60E4CDE8CD60}"/>
              </a:ext>
            </a:extLst>
          </p:cNvPr>
          <p:cNvSpPr/>
          <p:nvPr/>
        </p:nvSpPr>
        <p:spPr>
          <a:xfrm>
            <a:off x="10940352" y="1173438"/>
            <a:ext cx="479652" cy="479652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66" y="424304"/>
            <a:ext cx="4400042" cy="630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344946">
            <a:off x="8646025" y="889176"/>
            <a:ext cx="2063272" cy="20632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9" y="572131"/>
            <a:ext cx="2369498" cy="1144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2" y="4393468"/>
            <a:ext cx="5352633" cy="18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4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4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33" grpId="0" animBg="1"/>
      <p:bldP spid="17" grpId="0" animBg="1"/>
      <p:bldP spid="25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1C7397-0CE1-C9CF-2964-5FA0412E538B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2F317B-8FEA-5F82-AE8B-C2BD5A48298E}"/>
              </a:ext>
            </a:extLst>
          </p:cNvPr>
          <p:cNvSpPr/>
          <p:nvPr/>
        </p:nvSpPr>
        <p:spPr>
          <a:xfrm>
            <a:off x="189186" y="178676"/>
            <a:ext cx="11824138" cy="65059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endParaRPr lang="ru-RU" sz="24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2C055AE-A9CF-CFA3-5EB5-9683E77D6AEB}"/>
              </a:ext>
            </a:extLst>
          </p:cNvPr>
          <p:cNvSpPr/>
          <p:nvPr/>
        </p:nvSpPr>
        <p:spPr>
          <a:xfrm>
            <a:off x="1686498" y="414485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CAC8491-30C6-0914-492E-F34330097462}"/>
              </a:ext>
            </a:extLst>
          </p:cNvPr>
          <p:cNvSpPr/>
          <p:nvPr/>
        </p:nvSpPr>
        <p:spPr>
          <a:xfrm>
            <a:off x="11486089" y="3928243"/>
            <a:ext cx="413500" cy="413500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9D18EDA-100D-650C-6F45-58242D1F64B8}"/>
              </a:ext>
            </a:extLst>
          </p:cNvPr>
          <p:cNvGrpSpPr/>
          <p:nvPr/>
        </p:nvGrpSpPr>
        <p:grpSpPr>
          <a:xfrm>
            <a:off x="10734659" y="5371581"/>
            <a:ext cx="1457341" cy="561951"/>
            <a:chOff x="-103023" y="2707023"/>
            <a:chExt cx="1457341" cy="56195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A4A8C755-82C4-7896-55E8-620A70405F88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E82E9CA3-1757-8017-4017-26F77C3817E1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35F515E3-1C98-9540-1C21-F0F5F495103F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CE8E105-E2FA-7AF1-64EB-72F92DF3CC0A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51F0FE2-F2A8-8A45-0514-AF1E81EFA1BE}"/>
              </a:ext>
            </a:extLst>
          </p:cNvPr>
          <p:cNvGrpSpPr/>
          <p:nvPr/>
        </p:nvGrpSpPr>
        <p:grpSpPr>
          <a:xfrm>
            <a:off x="154203" y="2524943"/>
            <a:ext cx="1457341" cy="561951"/>
            <a:chOff x="-103023" y="2707023"/>
            <a:chExt cx="1457341" cy="561951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31FECC96-826D-C22E-C389-6BF2532FBE27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D1F512D-E9E8-676E-F7BB-00950F40AFA0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691CA1CC-480F-0EC6-F3C1-E8D9ED82609F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00F69F5-45E0-8C0F-8192-BCD9E2D087D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9" name="Овал 18">
            <a:extLst>
              <a:ext uri="{FF2B5EF4-FFF2-40B4-BE49-F238E27FC236}">
                <a16:creationId xmlns:a16="http://schemas.microsoft.com/office/drawing/2014/main" id="{9EBB1DCD-8DA1-2009-4E19-953512E15C41}"/>
              </a:ext>
            </a:extLst>
          </p:cNvPr>
          <p:cNvSpPr/>
          <p:nvPr/>
        </p:nvSpPr>
        <p:spPr>
          <a:xfrm>
            <a:off x="3155934" y="3543599"/>
            <a:ext cx="336582" cy="33658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20738" y="6470583"/>
            <a:ext cx="10550525" cy="0"/>
            <a:chOff x="820738" y="6218336"/>
            <a:chExt cx="10550525" cy="0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73A23188-E6A1-0674-8D58-1303DDDC3FB1}"/>
                </a:ext>
              </a:extLst>
            </p:cNvPr>
            <p:cNvCxnSpPr>
              <a:cxnSpLocks/>
            </p:cNvCxnSpPr>
            <p:nvPr/>
          </p:nvCxnSpPr>
          <p:spPr>
            <a:xfrm>
              <a:off x="6364288" y="6218336"/>
              <a:ext cx="5006975" cy="0"/>
            </a:xfrm>
            <a:prstGeom prst="line">
              <a:avLst/>
            </a:prstGeom>
            <a:ln w="28575">
              <a:solidFill>
                <a:srgbClr val="DCC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D3855014-F243-660B-DC14-54E00C95F097}"/>
                </a:ext>
              </a:extLst>
            </p:cNvPr>
            <p:cNvCxnSpPr>
              <a:cxnSpLocks/>
            </p:cNvCxnSpPr>
            <p:nvPr/>
          </p:nvCxnSpPr>
          <p:spPr>
            <a:xfrm>
              <a:off x="820738" y="6218336"/>
              <a:ext cx="5006975" cy="0"/>
            </a:xfrm>
            <a:prstGeom prst="line">
              <a:avLst/>
            </a:prstGeom>
            <a:ln w="28575">
              <a:solidFill>
                <a:srgbClr val="DCC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D7A838FA-99E5-F118-5445-DB7374F965DD}"/>
              </a:ext>
            </a:extLst>
          </p:cNvPr>
          <p:cNvSpPr/>
          <p:nvPr/>
        </p:nvSpPr>
        <p:spPr>
          <a:xfrm>
            <a:off x="11371162" y="1534636"/>
            <a:ext cx="486244" cy="4862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E62E850-BF17-9CD1-2792-27339F6A0ACF}"/>
              </a:ext>
            </a:extLst>
          </p:cNvPr>
          <p:cNvSpPr/>
          <p:nvPr/>
        </p:nvSpPr>
        <p:spPr>
          <a:xfrm>
            <a:off x="1601681" y="418622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15848A6-D86D-7097-4D89-C1609213CB6E}"/>
              </a:ext>
            </a:extLst>
          </p:cNvPr>
          <p:cNvSpPr/>
          <p:nvPr/>
        </p:nvSpPr>
        <p:spPr>
          <a:xfrm>
            <a:off x="10606806" y="96190"/>
            <a:ext cx="1713647" cy="162688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CFB4AEAF-489E-12A1-8802-D0FBBAFD9BAD}"/>
              </a:ext>
            </a:extLst>
          </p:cNvPr>
          <p:cNvSpPr txBox="1">
            <a:spLocks/>
          </p:cNvSpPr>
          <p:nvPr/>
        </p:nvSpPr>
        <p:spPr>
          <a:xfrm>
            <a:off x="2336800" y="321954"/>
            <a:ext cx="95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defRPr/>
            </a:pPr>
            <a:r>
              <a:rPr lang="ru-RU" sz="3000" b="1" dirty="0">
                <a:solidFill>
                  <a:schemeClr val="tx1"/>
                </a:solidFill>
                <a:latin typeface="Comic Sans MS" panose="030F0702030302020204" pitchFamily="66" charset="0"/>
              </a:rPr>
              <a:t>Что 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важно помнить </a:t>
            </a:r>
            <a:r>
              <a:rPr lang="ru-RU" sz="3000" b="1" dirty="0">
                <a:solidFill>
                  <a:schemeClr val="tx1"/>
                </a:solidFill>
                <a:latin typeface="Comic Sans MS" panose="030F0702030302020204" pitchFamily="66" charset="0"/>
              </a:rPr>
              <a:t>о </a:t>
            </a:r>
            <a:r>
              <a:rPr lang="ru-RU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телефоне </a:t>
            </a:r>
            <a:r>
              <a:rPr lang="ru-RU" sz="3000" b="1" dirty="0">
                <a:solidFill>
                  <a:schemeClr val="tx1"/>
                </a:solidFill>
                <a:latin typeface="Comic Sans MS" panose="030F0702030302020204" pitchFamily="66" charset="0"/>
              </a:rPr>
              <a:t>доверия:</a:t>
            </a:r>
            <a:endParaRPr kumimoji="0" lang="en-US" sz="3000" b="1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3148" y="4428072"/>
            <a:ext cx="829536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2300" b="1" kern="15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Нет </a:t>
            </a:r>
            <a:r>
              <a:rPr lang="ru-RU" sz="2300" b="1" kern="15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правильных и неправильных причин для </a:t>
            </a:r>
            <a:r>
              <a:rPr lang="ru-RU" sz="2300" b="1" kern="15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звонка!</a:t>
            </a:r>
            <a:endParaRPr lang="ru-RU" sz="2100" kern="150" dirty="0" smtClean="0">
              <a:solidFill>
                <a:srgbClr val="232943"/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ru-RU" sz="2100" kern="150" dirty="0" smtClean="0">
                <a:solidFill>
                  <a:srgbClr val="232943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Помни - </a:t>
            </a:r>
            <a:r>
              <a:rPr lang="ru-RU" sz="2100" kern="150" dirty="0">
                <a:solidFill>
                  <a:srgbClr val="232943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любая «плохая» ситуация или событие, которое важно для тебя – будет также важно и для психолога.  Даже если проблема кажется тебе смешной или глупой, мелкой и незначительной, но ты постоянно о ней думаешь - стоит ею поделиться</a:t>
            </a:r>
            <a:r>
              <a:rPr lang="ru-RU" sz="2100" kern="150" dirty="0" smtClean="0">
                <a:solidFill>
                  <a:srgbClr val="232943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sz="2100" kern="150" dirty="0">
              <a:solidFill>
                <a:srgbClr val="232943"/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87601" y="1278477"/>
            <a:ext cx="8246532" cy="31157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ru-RU" sz="2100" b="1" kern="15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Твой номер телефона и твое местонахождение никому не будет известно.  </a:t>
            </a:r>
            <a:r>
              <a:rPr lang="ru-RU" sz="2100" kern="150" dirty="0" smtClean="0">
                <a:solidFill>
                  <a:srgbClr val="232943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Разговор не записывается и о чем ты рассказал будут знать только ты и психолог.</a:t>
            </a:r>
          </a:p>
          <a:p>
            <a:pPr lvl="1" algn="just"/>
            <a:endParaRPr lang="en-US" sz="600" kern="150" dirty="0" smtClean="0">
              <a:solidFill>
                <a:srgbClr val="232943"/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ru-RU" sz="2100" b="1" kern="15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Звонок бесплатный. </a:t>
            </a:r>
            <a:r>
              <a:rPr lang="ru-RU" sz="2100" kern="150" dirty="0" smtClean="0">
                <a:solidFill>
                  <a:srgbClr val="232943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Даже если у тебя нет денег на телефоне ты все равно сможешь дозвониться.</a:t>
            </a:r>
          </a:p>
          <a:p>
            <a:pPr marL="0" lvl="1" algn="just"/>
            <a:endParaRPr lang="en-US" sz="600" kern="150" dirty="0" smtClean="0">
              <a:solidFill>
                <a:srgbClr val="232943"/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ru-RU" sz="2100" b="1" kern="15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 можешь звонить в любое время суток, </a:t>
            </a:r>
            <a:r>
              <a:rPr lang="ru-RU" sz="2100" kern="150" dirty="0" smtClean="0">
                <a:solidFill>
                  <a:srgbClr val="232943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даже ночью, если тебе страшно или одиноко.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141145" y="957814"/>
            <a:ext cx="6214536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Arial Narrow" pitchFamily="34" charset="0"/>
              </a:rPr>
              <a:t>Доступный. Бесплатный. Анонимный.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4" y="5058965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6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9" grpId="0" animBg="1"/>
      <p:bldP spid="24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03BDEE-3EB4-7FCD-2B37-A1DF6CF8D18F}"/>
              </a:ext>
            </a:extLst>
          </p:cNvPr>
          <p:cNvSpPr/>
          <p:nvPr/>
        </p:nvSpPr>
        <p:spPr>
          <a:xfrm>
            <a:off x="167922" y="161365"/>
            <a:ext cx="11837611" cy="6490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C5F9CEAB-13B8-2520-0873-92F79ED5A98C}"/>
              </a:ext>
            </a:extLst>
          </p:cNvPr>
          <p:cNvSpPr/>
          <p:nvPr/>
        </p:nvSpPr>
        <p:spPr>
          <a:xfrm>
            <a:off x="6611713" y="837698"/>
            <a:ext cx="5362568" cy="5781613"/>
          </a:xfrm>
          <a:custGeom>
            <a:avLst/>
            <a:gdLst>
              <a:gd name="connsiteX0" fmla="*/ 1163164 w 1646304"/>
              <a:gd name="connsiteY0" fmla="*/ 0 h 1867582"/>
              <a:gd name="connsiteX1" fmla="*/ 1615920 w 1646304"/>
              <a:gd name="connsiteY1" fmla="*/ 91407 h 1867582"/>
              <a:gd name="connsiteX2" fmla="*/ 1646304 w 1646304"/>
              <a:gd name="connsiteY2" fmla="*/ 106044 h 1867582"/>
              <a:gd name="connsiteX3" fmla="*/ 1646304 w 1646304"/>
              <a:gd name="connsiteY3" fmla="*/ 1867582 h 1867582"/>
              <a:gd name="connsiteX4" fmla="*/ 239092 w 1646304"/>
              <a:gd name="connsiteY4" fmla="*/ 1867582 h 1867582"/>
              <a:gd name="connsiteX5" fmla="*/ 198650 w 1646304"/>
              <a:gd name="connsiteY5" fmla="*/ 1813500 h 1867582"/>
              <a:gd name="connsiteX6" fmla="*/ 0 w 1646304"/>
              <a:gd name="connsiteY6" fmla="*/ 1163164 h 1867582"/>
              <a:gd name="connsiteX7" fmla="*/ 1163164 w 1646304"/>
              <a:gd name="connsiteY7" fmla="*/ 0 h 18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6304" h="1867582">
                <a:moveTo>
                  <a:pt x="1163164" y="0"/>
                </a:moveTo>
                <a:cubicBezTo>
                  <a:pt x="1323763" y="0"/>
                  <a:pt x="1476761" y="32548"/>
                  <a:pt x="1615920" y="91407"/>
                </a:cubicBezTo>
                <a:lnTo>
                  <a:pt x="1646304" y="106044"/>
                </a:lnTo>
                <a:lnTo>
                  <a:pt x="1646304" y="1867582"/>
                </a:lnTo>
                <a:lnTo>
                  <a:pt x="239092" y="1867582"/>
                </a:lnTo>
                <a:lnTo>
                  <a:pt x="198650" y="1813500"/>
                </a:lnTo>
                <a:cubicBezTo>
                  <a:pt x="73233" y="1627858"/>
                  <a:pt x="0" y="1404063"/>
                  <a:pt x="0" y="1163164"/>
                </a:cubicBezTo>
                <a:cubicBezTo>
                  <a:pt x="0" y="520766"/>
                  <a:pt x="520766" y="0"/>
                  <a:pt x="1163164" y="0"/>
                </a:cubicBezTo>
                <a:close/>
              </a:path>
            </a:pathLst>
          </a:cu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D0DEE6B-0CB2-A157-019B-3BAB285C677A}"/>
              </a:ext>
            </a:extLst>
          </p:cNvPr>
          <p:cNvSpPr/>
          <p:nvPr/>
        </p:nvSpPr>
        <p:spPr>
          <a:xfrm>
            <a:off x="486538" y="1713768"/>
            <a:ext cx="494758" cy="494758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D168A14-B454-9FA7-226C-F9C133EAAD8C}"/>
              </a:ext>
            </a:extLst>
          </p:cNvPr>
          <p:cNvSpPr/>
          <p:nvPr/>
        </p:nvSpPr>
        <p:spPr>
          <a:xfrm>
            <a:off x="9294988" y="944355"/>
            <a:ext cx="336582" cy="336582"/>
          </a:xfrm>
          <a:prstGeom prst="ellipse">
            <a:avLst/>
          </a:prstGeom>
          <a:solidFill>
            <a:srgbClr val="65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6CD7E89-2B5A-2E80-41E3-8233262F9152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605DC7F-928B-2884-0AA0-D2AC7D7D660C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42287B-E6DE-24EA-3E14-C8937BC5881C}"/>
              </a:ext>
            </a:extLst>
          </p:cNvPr>
          <p:cNvCxnSpPr>
            <a:cxnSpLocks/>
          </p:cNvCxnSpPr>
          <p:nvPr/>
        </p:nvCxnSpPr>
        <p:spPr>
          <a:xfrm>
            <a:off x="6364288" y="6433488"/>
            <a:ext cx="500697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CFC9C94-8919-57DB-60FF-AE1AB82BEAA1}"/>
              </a:ext>
            </a:extLst>
          </p:cNvPr>
          <p:cNvCxnSpPr>
            <a:cxnSpLocks/>
          </p:cNvCxnSpPr>
          <p:nvPr/>
        </p:nvCxnSpPr>
        <p:spPr>
          <a:xfrm>
            <a:off x="820738" y="6433488"/>
            <a:ext cx="500697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EAF72EA-8AB9-2B55-D62E-C32B871ADBA6}"/>
              </a:ext>
            </a:extLst>
          </p:cNvPr>
          <p:cNvGrpSpPr/>
          <p:nvPr/>
        </p:nvGrpSpPr>
        <p:grpSpPr>
          <a:xfrm>
            <a:off x="10734659" y="2099065"/>
            <a:ext cx="1457341" cy="561951"/>
            <a:chOff x="-103023" y="2707023"/>
            <a:chExt cx="1457341" cy="561951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EA70A836-1DCB-92D1-A07E-F66EE2AE6E10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tx2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37D3098-2140-9C07-0984-89015C44409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tx2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B8727E9-CB60-DC02-3A34-024DA7778FCB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tx2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4F3D9B48-3BE9-B45C-5A4D-7332F1DE20C4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tx2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DF9274-9290-423B-FE0D-81147AF05AF9}"/>
              </a:ext>
            </a:extLst>
          </p:cNvPr>
          <p:cNvGrpSpPr/>
          <p:nvPr/>
        </p:nvGrpSpPr>
        <p:grpSpPr>
          <a:xfrm>
            <a:off x="103593" y="3443255"/>
            <a:ext cx="1457341" cy="561951"/>
            <a:chOff x="-103023" y="2707023"/>
            <a:chExt cx="1457341" cy="561951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BD79A96-244A-C651-B03B-F1E633E49605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AFD96C33-FE15-7A9D-CC06-0BF772EB5485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E49593DE-8B7D-397E-7ED3-F352BC443FA4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267D18A-DCBD-ACFA-307E-FFF5FAAAA961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9" name="Text 1">
            <a:extLst>
              <a:ext uri="{FF2B5EF4-FFF2-40B4-BE49-F238E27FC236}">
                <a16:creationId xmlns:a16="http://schemas.microsoft.com/office/drawing/2014/main" id="{70EB3217-8D5D-056E-AB56-73FA3A243090}"/>
              </a:ext>
            </a:extLst>
          </p:cNvPr>
          <p:cNvSpPr txBox="1">
            <a:spLocks/>
          </p:cNvSpPr>
          <p:nvPr/>
        </p:nvSpPr>
        <p:spPr>
          <a:xfrm>
            <a:off x="2820825" y="1400680"/>
            <a:ext cx="9326041" cy="5033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dirty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Как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 думаете, что ответит психолог, когда возьмет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трубку?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sz="22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Привет</a:t>
            </a: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как дела?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22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Телефон </a:t>
            </a: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доверия, здравствуйте!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r>
              <a:rPr lang="ru-RU" sz="22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Вы </a:t>
            </a: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куда звоните</a:t>
            </a:r>
            <a:r>
              <a:rPr lang="ru-RU" sz="22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>
              <a:solidFill>
                <a:srgbClr val="03372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какое время можно звонить на телефон доверия?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sz="22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Когда </a:t>
            </a: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разрешат родители.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22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С </a:t>
            </a: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 утра до 5 вечера.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r>
              <a:rPr lang="ru-RU" sz="22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В </a:t>
            </a: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любое время суток</a:t>
            </a:r>
            <a:r>
              <a:rPr lang="ru-RU" sz="22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dirty="0">
              <a:solidFill>
                <a:srgbClr val="03372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Сколько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стоит звонок на ДТД?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sz="22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Бесплатно</a:t>
            </a: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22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1 рубль </a:t>
            </a: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минуту.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r>
              <a:rPr lang="ru-RU" sz="22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10 </a:t>
            </a:r>
            <a:r>
              <a:rPr lang="ru-RU" sz="22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рублей в минуту.</a:t>
            </a: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023B62D7-39B0-A813-84BC-2B4C47F1E886}"/>
              </a:ext>
            </a:extLst>
          </p:cNvPr>
          <p:cNvSpPr txBox="1">
            <a:spLocks/>
          </p:cNvSpPr>
          <p:nvPr/>
        </p:nvSpPr>
        <p:spPr>
          <a:xfrm>
            <a:off x="2138597" y="192183"/>
            <a:ext cx="6725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Викторина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по 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детскому телефону доверия</a:t>
            </a:r>
            <a:endParaRPr kumimoji="0" lang="en-US" sz="32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4" y="5058965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03BDEE-3EB4-7FCD-2B37-A1DF6CF8D18F}"/>
              </a:ext>
            </a:extLst>
          </p:cNvPr>
          <p:cNvSpPr/>
          <p:nvPr/>
        </p:nvSpPr>
        <p:spPr>
          <a:xfrm>
            <a:off x="161365" y="152477"/>
            <a:ext cx="11887200" cy="6534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D0DEE6B-0CB2-A157-019B-3BAB285C677A}"/>
              </a:ext>
            </a:extLst>
          </p:cNvPr>
          <p:cNvSpPr/>
          <p:nvPr/>
        </p:nvSpPr>
        <p:spPr>
          <a:xfrm>
            <a:off x="486538" y="1713768"/>
            <a:ext cx="494758" cy="49475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D168A14-B454-9FA7-226C-F9C133EAAD8C}"/>
              </a:ext>
            </a:extLst>
          </p:cNvPr>
          <p:cNvSpPr/>
          <p:nvPr/>
        </p:nvSpPr>
        <p:spPr>
          <a:xfrm>
            <a:off x="11035439" y="538711"/>
            <a:ext cx="336582" cy="336582"/>
          </a:xfrm>
          <a:prstGeom prst="ellipse">
            <a:avLst/>
          </a:prstGeom>
          <a:solidFill>
            <a:srgbClr val="65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6CD7E89-2B5A-2E80-41E3-8233262F9152}"/>
              </a:ext>
            </a:extLst>
          </p:cNvPr>
          <p:cNvSpPr/>
          <p:nvPr/>
        </p:nvSpPr>
        <p:spPr>
          <a:xfrm>
            <a:off x="349452" y="774247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605DC7F-928B-2884-0AA0-D2AC7D7D660C}"/>
              </a:ext>
            </a:extLst>
          </p:cNvPr>
          <p:cNvSpPr/>
          <p:nvPr/>
        </p:nvSpPr>
        <p:spPr>
          <a:xfrm>
            <a:off x="524719" y="801285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42287B-E6DE-24EA-3E14-C8937BC5881C}"/>
              </a:ext>
            </a:extLst>
          </p:cNvPr>
          <p:cNvCxnSpPr>
            <a:cxnSpLocks/>
          </p:cNvCxnSpPr>
          <p:nvPr/>
        </p:nvCxnSpPr>
        <p:spPr>
          <a:xfrm>
            <a:off x="6308095" y="6466564"/>
            <a:ext cx="500697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CFC9C94-8919-57DB-60FF-AE1AB82BEAA1}"/>
              </a:ext>
            </a:extLst>
          </p:cNvPr>
          <p:cNvCxnSpPr>
            <a:cxnSpLocks/>
          </p:cNvCxnSpPr>
          <p:nvPr/>
        </p:nvCxnSpPr>
        <p:spPr>
          <a:xfrm>
            <a:off x="764545" y="6477323"/>
            <a:ext cx="500697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EAF72EA-8AB9-2B55-D62E-C32B871ADBA6}"/>
              </a:ext>
            </a:extLst>
          </p:cNvPr>
          <p:cNvGrpSpPr/>
          <p:nvPr/>
        </p:nvGrpSpPr>
        <p:grpSpPr>
          <a:xfrm>
            <a:off x="9889448" y="1169322"/>
            <a:ext cx="2121140" cy="1039204"/>
            <a:chOff x="-103023" y="2707023"/>
            <a:chExt cx="1457341" cy="561951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EA70A836-1DCB-92D1-A07E-F66EE2AE6E10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rgbClr val="0000CC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37D3098-2140-9C07-0984-89015C44409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rgbClr val="0000CC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B8727E9-CB60-DC02-3A34-024DA7778FCB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rgbClr val="0000CC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4F3D9B48-3BE9-B45C-5A4D-7332F1DE20C4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rgbClr val="0000CC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DF9274-9290-423B-FE0D-81147AF05AF9}"/>
              </a:ext>
            </a:extLst>
          </p:cNvPr>
          <p:cNvGrpSpPr/>
          <p:nvPr/>
        </p:nvGrpSpPr>
        <p:grpSpPr>
          <a:xfrm>
            <a:off x="6026706" y="4712453"/>
            <a:ext cx="1457341" cy="561951"/>
            <a:chOff x="-103023" y="2707023"/>
            <a:chExt cx="1457341" cy="561951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BD79A96-244A-C651-B03B-F1E633E49605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AFD96C33-FE15-7A9D-CC06-0BF772EB5485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E49593DE-8B7D-397E-7ED3-F352BC443FA4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267D18A-DCBD-ACFA-307E-FFF5FAAAA961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9" name="Text 1">
            <a:extLst>
              <a:ext uri="{FF2B5EF4-FFF2-40B4-BE49-F238E27FC236}">
                <a16:creationId xmlns:a16="http://schemas.microsoft.com/office/drawing/2014/main" id="{70EB3217-8D5D-056E-AB56-73FA3A243090}"/>
              </a:ext>
            </a:extLst>
          </p:cNvPr>
          <p:cNvSpPr txBox="1">
            <a:spLocks/>
          </p:cNvSpPr>
          <p:nvPr/>
        </p:nvSpPr>
        <p:spPr>
          <a:xfrm>
            <a:off x="2147248" y="203421"/>
            <a:ext cx="9040384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dirty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Чем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поможет психолог на телефоне доверия?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Поддержит </a:t>
            </a: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тебя эмоционально, поможет тебе разобраться в 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проблеме. </a:t>
            </a:r>
            <a:endParaRPr lang="ru-RU" sz="2100" dirty="0">
              <a:solidFill>
                <a:srgbClr val="03372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Даст </a:t>
            </a: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совет, что тебе 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делать. </a:t>
            </a:r>
            <a:endParaRPr lang="ru-RU" sz="2100" dirty="0">
              <a:solidFill>
                <a:srgbClr val="03372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Скажет</a:t>
            </a: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чтобы ты не 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парился.</a:t>
            </a:r>
          </a:p>
          <a:p>
            <a:pPr>
              <a:spcBef>
                <a:spcPts val="0"/>
              </a:spcBef>
            </a:pPr>
            <a:endParaRPr lang="ru-RU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r>
              <a:rPr lang="ru-RU"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Кто </a:t>
            </a:r>
            <a:r>
              <a:rPr lang="ru-RU"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будет знать о твоем звонке?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Никто</a:t>
            </a: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кроме тебя и 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психолога.</a:t>
            </a:r>
            <a:endParaRPr lang="ru-RU" sz="2100" dirty="0">
              <a:solidFill>
                <a:srgbClr val="03372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Психолог </a:t>
            </a: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сразу же позвонит твоим родителям и расскажет о твоей 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проблеме.</a:t>
            </a:r>
            <a:endParaRPr lang="ru-RU" sz="2100" dirty="0">
              <a:solidFill>
                <a:srgbClr val="03372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Друзья </a:t>
            </a: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все в 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школе.</a:t>
            </a:r>
          </a:p>
          <a:p>
            <a:pPr>
              <a:spcBef>
                <a:spcPts val="0"/>
              </a:spcBef>
            </a:pPr>
            <a:endParaRPr lang="ru-RU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6. </a:t>
            </a:r>
            <a:r>
              <a:rPr lang="ru-RU"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О чем можно поговорить с психологом на телефоне доверия?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Обо </a:t>
            </a: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всем, а так же о том, что вызывает страх и 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грусть. </a:t>
            </a:r>
            <a:endParaRPr lang="ru-RU" sz="2100" dirty="0">
              <a:solidFill>
                <a:srgbClr val="03372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Только </a:t>
            </a: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 очень важных и серьезных 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вещах. </a:t>
            </a:r>
            <a:endParaRPr lang="ru-RU" sz="2100" dirty="0">
              <a:solidFill>
                <a:srgbClr val="03372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О </a:t>
            </a: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чем разрешают 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взрослые.</a:t>
            </a:r>
          </a:p>
          <a:p>
            <a:pPr>
              <a:spcBef>
                <a:spcPts val="0"/>
              </a:spcBef>
            </a:pPr>
            <a:endParaRPr lang="ru-RU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7. </a:t>
            </a:r>
            <a:r>
              <a:rPr lang="ru-RU"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Чего НЕ будет делать психолог в разговоре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Ругать </a:t>
            </a: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воспитывать. </a:t>
            </a:r>
            <a:endParaRPr lang="ru-RU" sz="2100" dirty="0">
              <a:solidFill>
                <a:srgbClr val="03372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Утешать. </a:t>
            </a:r>
            <a:endParaRPr lang="ru-RU" sz="2100" dirty="0">
              <a:solidFill>
                <a:srgbClr val="03372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Помогать </a:t>
            </a:r>
            <a:r>
              <a:rPr lang="ru-RU" sz="2100" dirty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найти  решение  </a:t>
            </a:r>
            <a:r>
              <a:rPr lang="ru-RU" sz="2100" dirty="0" smtClean="0">
                <a:solidFill>
                  <a:srgbClr val="03372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проблемы.</a:t>
            </a:r>
            <a:endParaRPr lang="ru-RU" sz="2100" dirty="0">
              <a:solidFill>
                <a:srgbClr val="03372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0" y="4982260"/>
            <a:ext cx="1367204" cy="12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AF2AEF-E36D-182B-A09E-00B818B37A22}"/>
              </a:ext>
            </a:extLst>
          </p:cNvPr>
          <p:cNvSpPr/>
          <p:nvPr/>
        </p:nvSpPr>
        <p:spPr>
          <a:xfrm>
            <a:off x="178676" y="157655"/>
            <a:ext cx="11834648" cy="6505904"/>
          </a:xfrm>
          <a:prstGeom prst="rect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35B61464-8E3B-921F-4D97-4F4C312A58BE}"/>
              </a:ext>
            </a:extLst>
          </p:cNvPr>
          <p:cNvSpPr/>
          <p:nvPr/>
        </p:nvSpPr>
        <p:spPr>
          <a:xfrm>
            <a:off x="4507503" y="3726697"/>
            <a:ext cx="3508553" cy="2658912"/>
          </a:xfrm>
          <a:custGeom>
            <a:avLst/>
            <a:gdLst>
              <a:gd name="connsiteX0" fmla="*/ 2983249 w 5966498"/>
              <a:gd name="connsiteY0" fmla="*/ 0 h 4521635"/>
              <a:gd name="connsiteX1" fmla="*/ 5966498 w 5966498"/>
              <a:gd name="connsiteY1" fmla="*/ 2983249 h 4521635"/>
              <a:gd name="connsiteX2" fmla="*/ 5606436 w 5966498"/>
              <a:gd name="connsiteY2" fmla="*/ 4405243 h 4521635"/>
              <a:gd name="connsiteX3" fmla="*/ 5535726 w 5966498"/>
              <a:gd name="connsiteY3" fmla="*/ 4521635 h 4521635"/>
              <a:gd name="connsiteX4" fmla="*/ 430772 w 5966498"/>
              <a:gd name="connsiteY4" fmla="*/ 4521635 h 4521635"/>
              <a:gd name="connsiteX5" fmla="*/ 360062 w 5966498"/>
              <a:gd name="connsiteY5" fmla="*/ 4405243 h 4521635"/>
              <a:gd name="connsiteX6" fmla="*/ 0 w 5966498"/>
              <a:gd name="connsiteY6" fmla="*/ 2983249 h 4521635"/>
              <a:gd name="connsiteX7" fmla="*/ 2983249 w 5966498"/>
              <a:gd name="connsiteY7" fmla="*/ 0 h 452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6498" h="4521635">
                <a:moveTo>
                  <a:pt x="2983249" y="0"/>
                </a:moveTo>
                <a:cubicBezTo>
                  <a:pt x="4630852" y="0"/>
                  <a:pt x="5966498" y="1335646"/>
                  <a:pt x="5966498" y="2983249"/>
                </a:cubicBezTo>
                <a:cubicBezTo>
                  <a:pt x="5966498" y="3498125"/>
                  <a:pt x="5836064" y="3982537"/>
                  <a:pt x="5606436" y="4405243"/>
                </a:cubicBezTo>
                <a:lnTo>
                  <a:pt x="5535726" y="4521635"/>
                </a:lnTo>
                <a:lnTo>
                  <a:pt x="430772" y="4521635"/>
                </a:lnTo>
                <a:lnTo>
                  <a:pt x="360062" y="4405243"/>
                </a:lnTo>
                <a:cubicBezTo>
                  <a:pt x="130434" y="3982537"/>
                  <a:pt x="0" y="3498125"/>
                  <a:pt x="0" y="2983249"/>
                </a:cubicBezTo>
                <a:cubicBezTo>
                  <a:pt x="0" y="1335646"/>
                  <a:pt x="1335646" y="0"/>
                  <a:pt x="2983249" y="0"/>
                </a:cubicBezTo>
                <a:close/>
              </a:path>
            </a:pathLst>
          </a:cu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F3F6127-B9FA-B98D-632D-B440B24196B5}"/>
              </a:ext>
            </a:extLst>
          </p:cNvPr>
          <p:cNvSpPr/>
          <p:nvPr/>
        </p:nvSpPr>
        <p:spPr>
          <a:xfrm>
            <a:off x="695138" y="3515385"/>
            <a:ext cx="680056" cy="68005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19A3436-FABF-D5AA-8DE2-74F50753F83A}"/>
              </a:ext>
            </a:extLst>
          </p:cNvPr>
          <p:cNvGrpSpPr/>
          <p:nvPr/>
        </p:nvGrpSpPr>
        <p:grpSpPr>
          <a:xfrm>
            <a:off x="10734659" y="2059530"/>
            <a:ext cx="1457341" cy="561951"/>
            <a:chOff x="-103023" y="2707023"/>
            <a:chExt cx="1457341" cy="561951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49A6F409-28EB-E63B-ACAF-A6763C536516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A3DE983C-0C72-FDD3-580E-A25E7CD53AB2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07F1B65E-89C5-9F3B-6BAE-4B99523B9E01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5772490A-6AB7-D313-6173-38639362D2D2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0" name="Овал 9">
            <a:extLst>
              <a:ext uri="{FF2B5EF4-FFF2-40B4-BE49-F238E27FC236}">
                <a16:creationId xmlns:a16="http://schemas.microsoft.com/office/drawing/2014/main" id="{C4A5F4FC-F58A-CF5C-1D31-EE28336D621C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F7391B8-F3D3-508E-6CF8-FDD4909081CD}"/>
              </a:ext>
            </a:extLst>
          </p:cNvPr>
          <p:cNvGrpSpPr/>
          <p:nvPr/>
        </p:nvGrpSpPr>
        <p:grpSpPr>
          <a:xfrm>
            <a:off x="8867775" y="5569408"/>
            <a:ext cx="1457341" cy="561951"/>
            <a:chOff x="-103023" y="2707023"/>
            <a:chExt cx="1457341" cy="561951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E7F33A4E-40E1-13BC-DEF8-02C0D3830FC7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945F295-450E-1D2F-8111-307617C89178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A79553C-7284-C377-7925-E2DA0D2A0D0F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C033CE58-80E3-CA2B-4900-EB7863A0D653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775460E-AF1B-8A2B-F187-8BA5F76D1C0E}"/>
              </a:ext>
            </a:extLst>
          </p:cNvPr>
          <p:cNvCxnSpPr>
            <a:cxnSpLocks/>
          </p:cNvCxnSpPr>
          <p:nvPr/>
        </p:nvCxnSpPr>
        <p:spPr>
          <a:xfrm>
            <a:off x="6364288" y="6439059"/>
            <a:ext cx="500697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1DBA054-748D-7419-998C-DF524C6F7046}"/>
              </a:ext>
            </a:extLst>
          </p:cNvPr>
          <p:cNvCxnSpPr>
            <a:cxnSpLocks/>
          </p:cNvCxnSpPr>
          <p:nvPr/>
        </p:nvCxnSpPr>
        <p:spPr>
          <a:xfrm>
            <a:off x="820738" y="6439059"/>
            <a:ext cx="500697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5FF97B71-1D2D-4A18-9C7C-868635477791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1882888-4ADC-A166-1BD2-9949F951D7D2}"/>
              </a:ext>
            </a:extLst>
          </p:cNvPr>
          <p:cNvSpPr/>
          <p:nvPr/>
        </p:nvSpPr>
        <p:spPr>
          <a:xfrm>
            <a:off x="11223503" y="1295437"/>
            <a:ext cx="479652" cy="479652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C642D789-B46E-55E2-7F96-A9E9163DAC20}"/>
              </a:ext>
            </a:extLst>
          </p:cNvPr>
          <p:cNvSpPr txBox="1">
            <a:spLocks/>
          </p:cNvSpPr>
          <p:nvPr/>
        </p:nvSpPr>
        <p:spPr>
          <a:xfrm>
            <a:off x="4197429" y="4967958"/>
            <a:ext cx="4647861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dirty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3200" b="1" dirty="0">
                <a:ln>
                  <a:solidFill>
                    <a:srgbClr val="0000CC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Прекрасно</a:t>
            </a:r>
            <a:r>
              <a:rPr lang="ru-RU" sz="2400" b="1" dirty="0">
                <a:ln>
                  <a:solidFill>
                    <a:srgbClr val="0000CC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! </a:t>
            </a:r>
            <a:endParaRPr lang="ru-RU" sz="2400" b="1" dirty="0" smtClean="0">
              <a:ln>
                <a:solidFill>
                  <a:srgbClr val="0000CC"/>
                </a:solidFill>
              </a:ln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n>
                  <a:solidFill>
                    <a:srgbClr val="0000CC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А </a:t>
            </a:r>
            <a:r>
              <a:rPr lang="ru-RU" sz="2400" b="1" dirty="0">
                <a:ln>
                  <a:solidFill>
                    <a:srgbClr val="0000CC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теперь </a:t>
            </a:r>
            <a:r>
              <a:rPr lang="ru-RU" sz="2400" b="1" dirty="0" smtClean="0">
                <a:ln>
                  <a:solidFill>
                    <a:srgbClr val="0000CC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поднимите  свои </a:t>
            </a:r>
            <a:r>
              <a:rPr lang="ru-RU" sz="2400" b="1" dirty="0">
                <a:ln>
                  <a:solidFill>
                    <a:srgbClr val="0000CC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телефоны те, кто записал !</a:t>
            </a:r>
            <a:endParaRPr lang="en-US" sz="2400" b="1" dirty="0">
              <a:ln>
                <a:solidFill>
                  <a:srgbClr val="0000CC"/>
                </a:solidFill>
              </a:ln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85BE9EDB-360C-0200-4333-E18D171EEF49}"/>
              </a:ext>
            </a:extLst>
          </p:cNvPr>
          <p:cNvSpPr txBox="1">
            <a:spLocks/>
          </p:cNvSpPr>
          <p:nvPr/>
        </p:nvSpPr>
        <p:spPr>
          <a:xfrm>
            <a:off x="1440597" y="403573"/>
            <a:ext cx="9294062" cy="19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>
              <a:spcBef>
                <a:spcPts val="0"/>
              </a:spcBef>
            </a:pPr>
            <a:r>
              <a:rPr lang="ru-RU" sz="5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mic Sans MS" panose="030F0702030302020204" pitchFamily="66" charset="0"/>
              </a:rPr>
              <a:t>Ребята, </a:t>
            </a:r>
          </a:p>
          <a:p>
            <a:pPr algn="just">
              <a:spcBef>
                <a:spcPts val="0"/>
              </a:spcBef>
            </a:pPr>
            <a:r>
              <a:rPr lang="ru-RU" sz="28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mic Sans MS" panose="030F0702030302020204" pitchFamily="66" charset="0"/>
              </a:rPr>
              <a:t>а теперь давайте все вместе достанем наши телефоны и запишем номер Детского телефона  доверия, чтобы  он был  всегда у вас под  рукой!</a:t>
            </a:r>
            <a:endParaRPr lang="ru-RU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omic Sans MS" panose="030F070203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4" y="5058965"/>
            <a:ext cx="2266715" cy="10950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93" y="2470651"/>
            <a:ext cx="6758234" cy="23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891290-CA84-1FF1-FC2D-3673C51C7E2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E8B807-51EE-E687-3A5C-07ECA92D4E04}"/>
              </a:ext>
            </a:extLst>
          </p:cNvPr>
          <p:cNvSpPr/>
          <p:nvPr/>
        </p:nvSpPr>
        <p:spPr>
          <a:xfrm>
            <a:off x="189186" y="199697"/>
            <a:ext cx="11835666" cy="6454765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7B6ED92-3C6C-B4EE-5E41-2B7B942A3628}"/>
              </a:ext>
            </a:extLst>
          </p:cNvPr>
          <p:cNvSpPr/>
          <p:nvPr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A799C56-76DF-9D45-2F03-11FD65E28795}"/>
              </a:ext>
            </a:extLst>
          </p:cNvPr>
          <p:cNvGrpSpPr/>
          <p:nvPr/>
        </p:nvGrpSpPr>
        <p:grpSpPr>
          <a:xfrm>
            <a:off x="5386697" y="5264736"/>
            <a:ext cx="1457341" cy="561951"/>
            <a:chOff x="-103023" y="2707023"/>
            <a:chExt cx="1457341" cy="561951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A0BB4B09-FC12-855D-2481-211853DFE145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AAAD0AFF-107C-4ABB-F3AC-D6575D85F7FF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ACA6547-30DA-B7FC-00B9-29FF7F2FD7F5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449839FE-75E0-13EB-DE3E-2511E7396128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id="{E1021C56-D51F-D856-5A87-70BF201AFCC1}"/>
              </a:ext>
            </a:extLst>
          </p:cNvPr>
          <p:cNvSpPr/>
          <p:nvPr/>
        </p:nvSpPr>
        <p:spPr>
          <a:xfrm>
            <a:off x="7068164" y="5173343"/>
            <a:ext cx="375807" cy="3758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419A53F-6794-E53D-AABD-795F1FEC96C8}"/>
              </a:ext>
            </a:extLst>
          </p:cNvPr>
          <p:cNvGrpSpPr/>
          <p:nvPr/>
        </p:nvGrpSpPr>
        <p:grpSpPr>
          <a:xfrm>
            <a:off x="10627366" y="1959080"/>
            <a:ext cx="1457341" cy="561951"/>
            <a:chOff x="-103023" y="2707023"/>
            <a:chExt cx="1457341" cy="561951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55CE9882-B88B-01CD-C815-8A186AC5CC2F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29B2658-E452-49CA-08BE-B756321B0016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64CBFCD-C095-939C-F2D4-3E4D43EC66B9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81517C5D-7FBB-9C44-9CC6-64E09149F30D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544513E1-CE44-4163-698D-BECEE3ADAF04}"/>
              </a:ext>
            </a:extLst>
          </p:cNvPr>
          <p:cNvSpPr/>
          <p:nvPr/>
        </p:nvSpPr>
        <p:spPr>
          <a:xfrm>
            <a:off x="779955" y="2588617"/>
            <a:ext cx="243552" cy="2435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CDDDC9D-CD2B-AB81-2F42-7FD562D3B6EA}"/>
              </a:ext>
            </a:extLst>
          </p:cNvPr>
          <p:cNvCxnSpPr>
            <a:cxnSpLocks/>
          </p:cNvCxnSpPr>
          <p:nvPr/>
        </p:nvCxnSpPr>
        <p:spPr>
          <a:xfrm>
            <a:off x="6364288" y="646006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6331ECA-D2E9-DE3D-D754-2B9BECAE53E9}"/>
              </a:ext>
            </a:extLst>
          </p:cNvPr>
          <p:cNvCxnSpPr>
            <a:cxnSpLocks/>
          </p:cNvCxnSpPr>
          <p:nvPr/>
        </p:nvCxnSpPr>
        <p:spPr>
          <a:xfrm>
            <a:off x="820738" y="646006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B4095745-AF23-F88F-C9B3-B704C028E52B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70" y="2159486"/>
            <a:ext cx="4706782" cy="4494977"/>
          </a:xfrm>
          <a:prstGeom prst="flowChartConnector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10360191" y="5054844"/>
            <a:ext cx="374468" cy="404906"/>
          </a:xfrm>
          <a:prstGeom prst="ellipse">
            <a:avLst/>
          </a:prstGeom>
          <a:solidFill>
            <a:srgbClr val="91B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91" y="5111761"/>
            <a:ext cx="374468" cy="354160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8D6E855-4564-A059-062C-3668090120BC}"/>
              </a:ext>
            </a:extLst>
          </p:cNvPr>
          <p:cNvSpPr/>
          <p:nvPr/>
        </p:nvSpPr>
        <p:spPr>
          <a:xfrm>
            <a:off x="189186" y="358527"/>
            <a:ext cx="11835666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28B49C1-A809-4ED3-600E-AF1D7AF27AB1}"/>
              </a:ext>
            </a:extLst>
          </p:cNvPr>
          <p:cNvSpPr/>
          <p:nvPr/>
        </p:nvSpPr>
        <p:spPr>
          <a:xfrm>
            <a:off x="10360191" y="990733"/>
            <a:ext cx="1011072" cy="9840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3FDC4C-A4A1-94F6-6633-8F3B736E316F}"/>
              </a:ext>
            </a:extLst>
          </p:cNvPr>
          <p:cNvSpPr/>
          <p:nvPr/>
        </p:nvSpPr>
        <p:spPr>
          <a:xfrm>
            <a:off x="11061675" y="943539"/>
            <a:ext cx="429298" cy="429298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BA845B1-2503-D0FF-51B8-11DEFEAE80A4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87344876-7B06-09E1-AE8F-A2BDEFCE937C}"/>
              </a:ext>
            </a:extLst>
          </p:cNvPr>
          <p:cNvSpPr txBox="1">
            <a:spLocks/>
          </p:cNvSpPr>
          <p:nvPr/>
        </p:nvSpPr>
        <p:spPr>
          <a:xfrm>
            <a:off x="2322119" y="474691"/>
            <a:ext cx="849017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</a:rPr>
              <a:t>Давайте сделаем пробный звонок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</a:rPr>
              <a:t>в службу детского телефона доверия?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F469E725-51A3-E75C-20F6-5A50914A12BD}"/>
              </a:ext>
            </a:extLst>
          </p:cNvPr>
          <p:cNvSpPr txBox="1">
            <a:spLocks/>
          </p:cNvSpPr>
          <p:nvPr/>
        </p:nvSpPr>
        <p:spPr>
          <a:xfrm>
            <a:off x="2602259" y="2036024"/>
            <a:ext cx="6355108" cy="331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dirty="0"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Здравствуйте, это телефон доверия?</a:t>
            </a:r>
          </a:p>
          <a:p>
            <a:pPr lvl="0" algn="just"/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Мы сейчас с «1а» классом знакомимся с телефоном доверия, поможете нам?</a:t>
            </a:r>
          </a:p>
          <a:p>
            <a:pPr lvl="0" algn="just"/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Скажите, чем и как вы можете помочь нашим ученикам?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4" y="5058965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22" grpId="0" animBg="1"/>
      <p:bldP spid="29" grpId="0" animBg="1"/>
      <p:bldP spid="4" grpId="0" animBg="1"/>
      <p:bldP spid="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C0A3B1-CB0C-BB1B-D248-65522B119F3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99FB7B-2EFB-4C24-0BE8-291B2E9FE64B}"/>
              </a:ext>
            </a:extLst>
          </p:cNvPr>
          <p:cNvSpPr/>
          <p:nvPr/>
        </p:nvSpPr>
        <p:spPr>
          <a:xfrm>
            <a:off x="189183" y="197126"/>
            <a:ext cx="11824139" cy="64979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880D83-FB4F-CCB7-F9E2-9C99C514CA2F}"/>
              </a:ext>
            </a:extLst>
          </p:cNvPr>
          <p:cNvSpPr/>
          <p:nvPr/>
        </p:nvSpPr>
        <p:spPr>
          <a:xfrm>
            <a:off x="283012" y="347713"/>
            <a:ext cx="11523406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E261B12-BE09-F36A-6645-BDD59438CA2C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43016B1-6696-A9AE-7950-373F3E6025E6}"/>
              </a:ext>
            </a:extLst>
          </p:cNvPr>
          <p:cNvGrpSpPr/>
          <p:nvPr/>
        </p:nvGrpSpPr>
        <p:grpSpPr>
          <a:xfrm>
            <a:off x="10683374" y="944355"/>
            <a:ext cx="1457341" cy="561951"/>
            <a:chOff x="-103023" y="2707023"/>
            <a:chExt cx="1457341" cy="561951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018F07B4-846C-CFF9-9C65-031AFB6A4E53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89BE08C-0A71-3775-2208-7926C2313DA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E67B95B3-4E90-0247-83D8-53953FC0B65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D813FE5C-72BD-0559-110A-2B50379CD60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5B314BA-9A84-416A-01A6-FF883FBE6473}"/>
              </a:ext>
            </a:extLst>
          </p:cNvPr>
          <p:cNvCxnSpPr>
            <a:cxnSpLocks/>
          </p:cNvCxnSpPr>
          <p:nvPr/>
        </p:nvCxnSpPr>
        <p:spPr>
          <a:xfrm>
            <a:off x="6364288" y="6470589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3F0CA-F118-CBA3-8CC4-052F95B2A83C}"/>
              </a:ext>
            </a:extLst>
          </p:cNvPr>
          <p:cNvCxnSpPr>
            <a:cxnSpLocks/>
          </p:cNvCxnSpPr>
          <p:nvPr/>
        </p:nvCxnSpPr>
        <p:spPr>
          <a:xfrm>
            <a:off x="820738" y="6470589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359CA3E1-56EB-A371-97A8-F56D4DA15E0F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88CAB968-9FE0-EB35-BE6B-B72D0350F656}"/>
              </a:ext>
            </a:extLst>
          </p:cNvPr>
          <p:cNvSpPr txBox="1">
            <a:spLocks/>
          </p:cNvSpPr>
          <p:nvPr/>
        </p:nvSpPr>
        <p:spPr>
          <a:xfrm>
            <a:off x="2224400" y="543293"/>
            <a:ext cx="903889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0"/>
              </a:spcBef>
              <a:defRPr/>
            </a:pPr>
            <a:r>
              <a:rPr lang="ru-RU" sz="3200" b="1" dirty="0">
                <a:latin typeface="Comic Sans MS" panose="030F0702030302020204" pitchFamily="66" charset="0"/>
              </a:rPr>
              <a:t>Ребята! Сегодня мы поговорим </a:t>
            </a:r>
            <a:endParaRPr lang="ru-RU" sz="3200" b="1" dirty="0" smtClean="0">
              <a:latin typeface="Comic Sans MS" panose="030F0702030302020204" pitchFamily="66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ru-RU" sz="3200" b="1" dirty="0" smtClean="0">
                <a:latin typeface="Comic Sans MS" panose="030F0702030302020204" pitchFamily="66" charset="0"/>
              </a:rPr>
              <a:t>о </a:t>
            </a:r>
            <a:r>
              <a:rPr lang="ru-RU" sz="3200" b="1" dirty="0">
                <a:latin typeface="Comic Sans MS" panose="030F0702030302020204" pitchFamily="66" charset="0"/>
              </a:rPr>
              <a:t>детском телефоне доверия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1FB5B6DE-8043-1B58-75CB-6C12D18072FF}"/>
              </a:ext>
            </a:extLst>
          </p:cNvPr>
          <p:cNvSpPr txBox="1">
            <a:spLocks/>
          </p:cNvSpPr>
          <p:nvPr/>
        </p:nvSpPr>
        <p:spPr>
          <a:xfrm>
            <a:off x="2259724" y="1838441"/>
            <a:ext cx="8800162" cy="42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dirty="0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Иногда </a:t>
            </a:r>
            <a:r>
              <a:rPr lang="ru-RU" sz="2300" b="1" dirty="0">
                <a:latin typeface="Arial Narrow" panose="020B0606020202030204" pitchFamily="34" charset="0"/>
                <a:cs typeface="Arial" panose="020B0604020202020204" pitchFamily="34" charset="0"/>
              </a:rPr>
              <a:t>вам бывает трудно…. Это могут быть ссоры с братьями и сестрами, а может быть даже с лучшими друзьями. Иногда вам кажется, что даже мама и папа не понимают или просто не хочется идти в школу</a:t>
            </a:r>
            <a:r>
              <a:rPr lang="ru-RU" sz="23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endParaRPr lang="ru-RU" sz="23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3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	А </a:t>
            </a:r>
            <a:r>
              <a:rPr lang="ru-RU" sz="2300" b="1" dirty="0">
                <a:latin typeface="Arial Narrow" panose="020B0606020202030204" pitchFamily="34" charset="0"/>
                <a:cs typeface="Arial" panose="020B0604020202020204" pitchFamily="34" charset="0"/>
              </a:rPr>
              <a:t>еще… У вас наверняка есть такие секреты, которые вы  никогда не расскажете ни родителям, ни друзьям, боясь того, что вас не поймут или засмеют.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  А 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кому рассказать тогда…?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7B63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43016B1-6696-A9AE-7950-373F3E6025E6}"/>
              </a:ext>
            </a:extLst>
          </p:cNvPr>
          <p:cNvGrpSpPr/>
          <p:nvPr/>
        </p:nvGrpSpPr>
        <p:grpSpPr>
          <a:xfrm>
            <a:off x="621430" y="3767995"/>
            <a:ext cx="1457341" cy="561951"/>
            <a:chOff x="-103023" y="2707023"/>
            <a:chExt cx="1457341" cy="561951"/>
          </a:xfrm>
          <a:solidFill>
            <a:schemeClr val="bg1">
              <a:lumMod val="20000"/>
              <a:lumOff val="80000"/>
            </a:schemeClr>
          </a:solidFill>
        </p:grpSpPr>
        <p:sp>
          <p:nvSpPr>
            <p:cNvPr id="19" name="Полилиния: фигура 6">
              <a:extLst>
                <a:ext uri="{FF2B5EF4-FFF2-40B4-BE49-F238E27FC236}">
                  <a16:creationId xmlns:a16="http://schemas.microsoft.com/office/drawing/2014/main" id="{018F07B4-846C-CFF9-9C65-031AFB6A4E53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grp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7">
              <a:extLst>
                <a:ext uri="{FF2B5EF4-FFF2-40B4-BE49-F238E27FC236}">
                  <a16:creationId xmlns:a16="http://schemas.microsoft.com/office/drawing/2014/main" id="{D89BE08C-0A71-3775-2208-7926C2313DA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grp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" name="Полилиния: фигура 8">
              <a:extLst>
                <a:ext uri="{FF2B5EF4-FFF2-40B4-BE49-F238E27FC236}">
                  <a16:creationId xmlns:a16="http://schemas.microsoft.com/office/drawing/2014/main" id="{E67B95B3-4E90-0247-83D8-53953FC0B65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grp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Полилиния: фигура 9">
              <a:extLst>
                <a:ext uri="{FF2B5EF4-FFF2-40B4-BE49-F238E27FC236}">
                  <a16:creationId xmlns:a16="http://schemas.microsoft.com/office/drawing/2014/main" id="{D813FE5C-72BD-0559-110A-2B50379CD60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grp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2" y="5131808"/>
            <a:ext cx="2369498" cy="1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94ECD7-D698-F5F3-3BE7-BC58F463CE5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68AA84-E890-6E45-CC70-4D2B5EEACB99}"/>
              </a:ext>
            </a:extLst>
          </p:cNvPr>
          <p:cNvSpPr/>
          <p:nvPr/>
        </p:nvSpPr>
        <p:spPr>
          <a:xfrm>
            <a:off x="200058" y="135498"/>
            <a:ext cx="11813628" cy="6587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D05EF8E-5887-4AC8-854A-0C03F48B2C0B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0612B1B-67E1-633E-CB9C-79EC27D39554}"/>
              </a:ext>
            </a:extLst>
          </p:cNvPr>
          <p:cNvSpPr/>
          <p:nvPr/>
        </p:nvSpPr>
        <p:spPr>
          <a:xfrm>
            <a:off x="3738821" y="1744968"/>
            <a:ext cx="4714358" cy="4461177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D9687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5C02AE7-18BA-FD77-EE4A-5401D323D968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17AADD9-E1C6-4C6F-378C-E02121525D9B}"/>
              </a:ext>
            </a:extLst>
          </p:cNvPr>
          <p:cNvSpPr/>
          <p:nvPr/>
        </p:nvSpPr>
        <p:spPr>
          <a:xfrm>
            <a:off x="10734659" y="517234"/>
            <a:ext cx="479652" cy="479652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1744BE-7072-8975-4E8D-813CB2F3782F}"/>
              </a:ext>
            </a:extLst>
          </p:cNvPr>
          <p:cNvGrpSpPr/>
          <p:nvPr/>
        </p:nvGrpSpPr>
        <p:grpSpPr>
          <a:xfrm>
            <a:off x="10734659" y="1233779"/>
            <a:ext cx="1457341" cy="561951"/>
            <a:chOff x="-103023" y="2707023"/>
            <a:chExt cx="1457341" cy="561951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1D2359E-8249-5008-CE9D-2E56D9537A38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F4F8183C-AB0B-BE73-856C-3BF07DAF6478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A1CC9D0B-74A8-4034-2D02-4F4265C3EFF4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D9FFC222-B335-2F76-23F7-5A71224F6108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626DF78-5057-A4E8-BC6F-B718412A9890}"/>
              </a:ext>
            </a:extLst>
          </p:cNvPr>
          <p:cNvCxnSpPr>
            <a:cxnSpLocks/>
          </p:cNvCxnSpPr>
          <p:nvPr/>
        </p:nvCxnSpPr>
        <p:spPr>
          <a:xfrm>
            <a:off x="6364288" y="6502112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0B035D4-5E63-9FA3-2884-FEDC7A69954E}"/>
              </a:ext>
            </a:extLst>
          </p:cNvPr>
          <p:cNvCxnSpPr>
            <a:cxnSpLocks/>
          </p:cNvCxnSpPr>
          <p:nvPr/>
        </p:nvCxnSpPr>
        <p:spPr>
          <a:xfrm>
            <a:off x="820738" y="6502112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2BBA5AE1-0DFC-1DEB-00DF-0A21CA984845}"/>
              </a:ext>
            </a:extLst>
          </p:cNvPr>
          <p:cNvSpPr/>
          <p:nvPr/>
        </p:nvSpPr>
        <p:spPr>
          <a:xfrm>
            <a:off x="8767421" y="4668560"/>
            <a:ext cx="479652" cy="47965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5386" y="1052622"/>
            <a:ext cx="3418319" cy="281771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1" y="1191023"/>
            <a:ext cx="3484711" cy="22473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44" y="3640835"/>
            <a:ext cx="2353358" cy="250795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2889" y="3294867"/>
            <a:ext cx="1628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Любимой 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игрушке</a:t>
            </a:r>
            <a:endParaRPr lang="ru-RU" sz="2000" b="1" dirty="0">
              <a:solidFill>
                <a:srgbClr val="0000CC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57407" y="5659494"/>
            <a:ext cx="187785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300" b="1" dirty="0" smtClean="0"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Пожарному</a:t>
            </a:r>
            <a:endParaRPr lang="ru-RU" sz="2300" b="1" dirty="0">
              <a:solidFill>
                <a:srgbClr val="0000CC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67798" y="1883074"/>
            <a:ext cx="10118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Врачу</a:t>
            </a:r>
            <a:endParaRPr lang="ru-RU" sz="2300" b="1" dirty="0">
              <a:solidFill>
                <a:srgbClr val="0000CC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18268" y="5095851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Полицейскому</a:t>
            </a:r>
            <a:endParaRPr lang="ru-RU" sz="2000" b="1" dirty="0">
              <a:solidFill>
                <a:srgbClr val="0000CC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63" y="1795730"/>
            <a:ext cx="4107619" cy="40485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724127" y="1758570"/>
            <a:ext cx="25256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Психологу</a:t>
            </a:r>
            <a:endParaRPr lang="ru-RU" sz="3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96" y="3337469"/>
            <a:ext cx="1414952" cy="2694561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517AADD9-E1C6-4C6F-378C-E02121525D9B}"/>
              </a:ext>
            </a:extLst>
          </p:cNvPr>
          <p:cNvSpPr/>
          <p:nvPr/>
        </p:nvSpPr>
        <p:spPr>
          <a:xfrm>
            <a:off x="9022960" y="4969491"/>
            <a:ext cx="257907" cy="23982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2E996AB3-5833-EA61-0199-26ED1C386332}"/>
              </a:ext>
            </a:extLst>
          </p:cNvPr>
          <p:cNvSpPr txBox="1">
            <a:spLocks/>
          </p:cNvSpPr>
          <p:nvPr/>
        </p:nvSpPr>
        <p:spPr>
          <a:xfrm>
            <a:off x="2041041" y="216864"/>
            <a:ext cx="6865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0"/>
              </a:spcBef>
              <a:defRPr/>
            </a:pP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…Тогда 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ты обратишься за помощью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к…?</a:t>
            </a:r>
            <a:endParaRPr kumimoji="0" lang="en-US" sz="40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2" y="5131808"/>
            <a:ext cx="2369498" cy="1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3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1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757FBA-AEF4-84FD-6358-F93C02A2CB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0F3A5D-378B-8521-1A1C-9D1029D7FC91}"/>
              </a:ext>
            </a:extLst>
          </p:cNvPr>
          <p:cNvSpPr/>
          <p:nvPr/>
        </p:nvSpPr>
        <p:spPr>
          <a:xfrm>
            <a:off x="199697" y="178675"/>
            <a:ext cx="11782096" cy="64953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7C8F4BB-D991-220B-777C-1DB1EDABA0A0}"/>
              </a:ext>
            </a:extLst>
          </p:cNvPr>
          <p:cNvGrpSpPr/>
          <p:nvPr/>
        </p:nvGrpSpPr>
        <p:grpSpPr>
          <a:xfrm>
            <a:off x="0" y="1744494"/>
            <a:ext cx="1457341" cy="561951"/>
            <a:chOff x="-103023" y="2707023"/>
            <a:chExt cx="1457341" cy="561951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1554044F-57B1-5125-E1DE-EAEBC739FC3C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4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119A64A9-12FE-F749-E337-5D9CF93793E8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4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703760E6-7BE6-5C52-AA72-B0231B88AE16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4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94787D83-1933-7DE4-B69A-255C6AA8EBA5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4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F13E8D1E-A94B-DCE1-026D-01E009843BE6}"/>
              </a:ext>
            </a:extLst>
          </p:cNvPr>
          <p:cNvSpPr/>
          <p:nvPr/>
        </p:nvSpPr>
        <p:spPr>
          <a:xfrm>
            <a:off x="1054632" y="660752"/>
            <a:ext cx="5243066" cy="5243066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5009F3F-7D21-EA13-C08C-7312B8301C9D}"/>
              </a:ext>
            </a:extLst>
          </p:cNvPr>
          <p:cNvSpPr/>
          <p:nvPr/>
        </p:nvSpPr>
        <p:spPr>
          <a:xfrm>
            <a:off x="1370935" y="591661"/>
            <a:ext cx="2129274" cy="2012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Утеша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</a:t>
            </a:r>
          </a:p>
          <a:p>
            <a:pPr lvl="0" algn="ctr">
              <a:defRPr/>
            </a:pP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тель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AE10255-94D9-AD5A-C588-4CF9EC668B02}"/>
              </a:ext>
            </a:extLst>
          </p:cNvPr>
          <p:cNvSpPr/>
          <p:nvPr/>
        </p:nvSpPr>
        <p:spPr>
          <a:xfrm>
            <a:off x="3607457" y="2829233"/>
            <a:ext cx="336582" cy="33658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9BE63D0-E3A9-9A90-D68C-D95428B88875}"/>
              </a:ext>
            </a:extLst>
          </p:cNvPr>
          <p:cNvGrpSpPr/>
          <p:nvPr/>
        </p:nvGrpSpPr>
        <p:grpSpPr>
          <a:xfrm>
            <a:off x="10046958" y="2238709"/>
            <a:ext cx="1849730" cy="606722"/>
            <a:chOff x="-103023" y="2707023"/>
            <a:chExt cx="1457341" cy="561951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C14A42A8-2E05-BBE4-781D-E89EFC53D939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4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D626E99C-1F6C-5AC0-61A7-34AB201CFB21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4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DEAED6C2-727D-0A0B-3EC4-50EE2661DEB7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4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E817257A-3D2B-A1DF-1140-3DCB84ABDEB9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4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1" name="Овал 20">
            <a:extLst>
              <a:ext uri="{FF2B5EF4-FFF2-40B4-BE49-F238E27FC236}">
                <a16:creationId xmlns:a16="http://schemas.microsoft.com/office/drawing/2014/main" id="{5C8FCE03-2648-E2F7-4118-5BCC835DA236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38FD854-71DB-5835-858F-B6A43FB37975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320E8A29-A442-51C8-F8C3-D040E15F7AF1}"/>
              </a:ext>
            </a:extLst>
          </p:cNvPr>
          <p:cNvSpPr txBox="1">
            <a:spLocks/>
          </p:cNvSpPr>
          <p:nvPr/>
        </p:nvSpPr>
        <p:spPr>
          <a:xfrm>
            <a:off x="2429926" y="2766874"/>
            <a:ext cx="4387982" cy="198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0"/>
              </a:spcBef>
              <a:defRPr/>
            </a:pPr>
            <a:r>
              <a:rPr lang="ru-RU" sz="5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Кто такой </a:t>
            </a:r>
          </a:p>
          <a:p>
            <a:pPr lvl="0">
              <a:spcBef>
                <a:spcPts val="0"/>
              </a:spcBef>
              <a:defRPr/>
            </a:pPr>
            <a:r>
              <a:rPr lang="ru-RU" sz="5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п</a:t>
            </a:r>
            <a:r>
              <a:rPr lang="ru-RU" sz="5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сихолог</a:t>
            </a:r>
            <a:r>
              <a:rPr lang="ru-RU" sz="5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745CD48-8BBB-C062-DE7F-A8CBDEB49570}"/>
              </a:ext>
            </a:extLst>
          </p:cNvPr>
          <p:cNvSpPr/>
          <p:nvPr/>
        </p:nvSpPr>
        <p:spPr>
          <a:xfrm>
            <a:off x="3971454" y="686143"/>
            <a:ext cx="2166879" cy="2055934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Помога-тель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E1FE503-5420-320E-15FC-FB22F602B33D}"/>
              </a:ext>
            </a:extLst>
          </p:cNvPr>
          <p:cNvSpPr/>
          <p:nvPr/>
        </p:nvSpPr>
        <p:spPr>
          <a:xfrm>
            <a:off x="3454493" y="4489977"/>
            <a:ext cx="2054463" cy="1916154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Совет-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чик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C8FCE03-2648-E2F7-4118-5BCC835DA236}"/>
              </a:ext>
            </a:extLst>
          </p:cNvPr>
          <p:cNvSpPr/>
          <p:nvPr/>
        </p:nvSpPr>
        <p:spPr>
          <a:xfrm>
            <a:off x="483030" y="2690732"/>
            <a:ext cx="2065917" cy="206591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Слуша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</a:t>
            </a:r>
          </a:p>
          <a:p>
            <a:pPr lvl="0" algn="ctr">
              <a:defRPr/>
            </a:pP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тель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68" y="390929"/>
            <a:ext cx="2407804" cy="1886604"/>
          </a:xfrm>
          <a:prstGeom prst="rect">
            <a:avLst/>
          </a:prstGeom>
        </p:spPr>
      </p:pic>
      <p:sp>
        <p:nvSpPr>
          <p:cNvPr id="34" name="Text 3">
            <a:extLst>
              <a:ext uri="{FF2B5EF4-FFF2-40B4-BE49-F238E27FC236}">
                <a16:creationId xmlns:a16="http://schemas.microsoft.com/office/drawing/2014/main" id="{AC298B8F-5DA2-C9E5-3768-734E84489063}"/>
              </a:ext>
            </a:extLst>
          </p:cNvPr>
          <p:cNvSpPr txBox="1">
            <a:spLocks/>
          </p:cNvSpPr>
          <p:nvPr/>
        </p:nvSpPr>
        <p:spPr>
          <a:xfrm>
            <a:off x="8081717" y="3862254"/>
            <a:ext cx="182866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>
              <a:spcBef>
                <a:spcPts val="0"/>
              </a:spcBef>
            </a:pPr>
            <a:r>
              <a:rPr lang="ru-RU" sz="1800" b="1" dirty="0" smtClean="0">
                <a:solidFill>
                  <a:srgbClr val="242A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Обратиться</a:t>
            </a:r>
          </a:p>
          <a:p>
            <a:pPr lvl="0" algn="ctr">
              <a:spcBef>
                <a:spcPts val="0"/>
              </a:spcBef>
            </a:pPr>
            <a:r>
              <a:rPr lang="ru-RU" sz="1800" b="1" dirty="0" smtClean="0">
                <a:solidFill>
                  <a:srgbClr val="242A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242A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школу </a:t>
            </a:r>
            <a:endParaRPr lang="ru-RU" sz="1800" b="1" dirty="0" smtClean="0">
              <a:solidFill>
                <a:srgbClr val="242A4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1800" b="1" dirty="0" smtClean="0">
                <a:solidFill>
                  <a:srgbClr val="242A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(психолог</a:t>
            </a:r>
            <a:r>
              <a:rPr lang="ru-RU" sz="1800" b="1" dirty="0">
                <a:solidFill>
                  <a:srgbClr val="242A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242A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3">
            <a:extLst>
              <a:ext uri="{FF2B5EF4-FFF2-40B4-BE49-F238E27FC236}">
                <a16:creationId xmlns:a16="http://schemas.microsoft.com/office/drawing/2014/main" id="{AC298B8F-5DA2-C9E5-3768-734E84489063}"/>
              </a:ext>
            </a:extLst>
          </p:cNvPr>
          <p:cNvSpPr txBox="1">
            <a:spLocks/>
          </p:cNvSpPr>
          <p:nvPr/>
        </p:nvSpPr>
        <p:spPr>
          <a:xfrm>
            <a:off x="9843398" y="3874502"/>
            <a:ext cx="2173236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ru-RU" sz="1800" b="1" dirty="0">
                <a:solidFill>
                  <a:srgbClr val="24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242A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Челябинский областной центр социальной защиты «Семья»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242A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AC298B8F-5DA2-C9E5-3768-734E84489063}"/>
              </a:ext>
            </a:extLst>
          </p:cNvPr>
          <p:cNvSpPr txBox="1">
            <a:spLocks/>
          </p:cNvSpPr>
          <p:nvPr/>
        </p:nvSpPr>
        <p:spPr>
          <a:xfrm>
            <a:off x="6340521" y="441293"/>
            <a:ext cx="470932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500" b="1" i="0" strike="noStrike" kern="120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Где можно найти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500" b="1" i="0" strike="noStrike" kern="120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психолога?</a:t>
            </a:r>
            <a:endParaRPr kumimoji="0" lang="en-US" sz="5500" b="1" i="0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81" y="2740655"/>
            <a:ext cx="1618395" cy="1407300"/>
          </a:xfrm>
          <a:prstGeom prst="rect">
            <a:avLst/>
          </a:prstGeom>
        </p:spPr>
      </p:pic>
      <p:sp>
        <p:nvSpPr>
          <p:cNvPr id="32" name="Text 3">
            <a:extLst>
              <a:ext uri="{FF2B5EF4-FFF2-40B4-BE49-F238E27FC236}">
                <a16:creationId xmlns:a16="http://schemas.microsoft.com/office/drawing/2014/main" id="{AC298B8F-5DA2-C9E5-3768-734E84489063}"/>
              </a:ext>
            </a:extLst>
          </p:cNvPr>
          <p:cNvSpPr txBox="1">
            <a:spLocks/>
          </p:cNvSpPr>
          <p:nvPr/>
        </p:nvSpPr>
        <p:spPr>
          <a:xfrm>
            <a:off x="6118740" y="3846446"/>
            <a:ext cx="2040334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242A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Позвонить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242A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ДТД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242A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(консультант)</a:t>
            </a:r>
            <a:endParaRPr lang="ru-RU" sz="1800" b="1" dirty="0">
              <a:solidFill>
                <a:srgbClr val="242A4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srgbClr val="242A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62" y="2752572"/>
            <a:ext cx="1618395" cy="14073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949" y="2752572"/>
            <a:ext cx="1618395" cy="1407300"/>
          </a:xfrm>
          <a:prstGeom prst="rect">
            <a:avLst/>
          </a:prstGeom>
        </p:spPr>
      </p:pic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25C66774-44C4-4C49-2494-53ABBB4E2E11}"/>
              </a:ext>
            </a:extLst>
          </p:cNvPr>
          <p:cNvCxnSpPr>
            <a:cxnSpLocks/>
          </p:cNvCxnSpPr>
          <p:nvPr/>
        </p:nvCxnSpPr>
        <p:spPr>
          <a:xfrm>
            <a:off x="6382535" y="6427151"/>
            <a:ext cx="5006975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B8D73B72-0F86-AB63-439F-A720E45201DF}"/>
              </a:ext>
            </a:extLst>
          </p:cNvPr>
          <p:cNvCxnSpPr>
            <a:cxnSpLocks/>
          </p:cNvCxnSpPr>
          <p:nvPr/>
        </p:nvCxnSpPr>
        <p:spPr>
          <a:xfrm>
            <a:off x="838985" y="6427151"/>
            <a:ext cx="5006975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2" y="5131808"/>
            <a:ext cx="2369498" cy="1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21" grpId="0" animBg="1"/>
      <p:bldP spid="22" grpId="0" animBg="1"/>
      <p:bldP spid="10" grpId="0" animBg="1"/>
      <p:bldP spid="9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330334-B9EA-FD0B-2516-3EDF3FFBD46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5810FA-23ED-0A83-3EED-781AE5C8301C}"/>
              </a:ext>
            </a:extLst>
          </p:cNvPr>
          <p:cNvSpPr/>
          <p:nvPr/>
        </p:nvSpPr>
        <p:spPr>
          <a:xfrm>
            <a:off x="178676" y="168165"/>
            <a:ext cx="11813627" cy="6505903"/>
          </a:xfrm>
          <a:prstGeom prst="rect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DE5E41EE-1AE9-A9B1-E7E8-0A3DA7B54653}"/>
              </a:ext>
            </a:extLst>
          </p:cNvPr>
          <p:cNvSpPr/>
          <p:nvPr/>
        </p:nvSpPr>
        <p:spPr>
          <a:xfrm>
            <a:off x="4954148" y="1306947"/>
            <a:ext cx="6370654" cy="5216757"/>
          </a:xfrm>
          <a:custGeom>
            <a:avLst/>
            <a:gdLst>
              <a:gd name="connsiteX0" fmla="*/ 3185327 w 6370654"/>
              <a:gd name="connsiteY0" fmla="*/ 0 h 5216757"/>
              <a:gd name="connsiteX1" fmla="*/ 6370654 w 6370654"/>
              <a:gd name="connsiteY1" fmla="*/ 3185327 h 5216757"/>
              <a:gd name="connsiteX2" fmla="*/ 5643280 w 6370654"/>
              <a:gd name="connsiteY2" fmla="*/ 5211491 h 5216757"/>
              <a:gd name="connsiteX3" fmla="*/ 5638494 w 6370654"/>
              <a:gd name="connsiteY3" fmla="*/ 5216757 h 5216757"/>
              <a:gd name="connsiteX4" fmla="*/ 732160 w 6370654"/>
              <a:gd name="connsiteY4" fmla="*/ 5216757 h 5216757"/>
              <a:gd name="connsiteX5" fmla="*/ 727374 w 6370654"/>
              <a:gd name="connsiteY5" fmla="*/ 5211491 h 5216757"/>
              <a:gd name="connsiteX6" fmla="*/ 0 w 6370654"/>
              <a:gd name="connsiteY6" fmla="*/ 3185327 h 5216757"/>
              <a:gd name="connsiteX7" fmla="*/ 3185327 w 6370654"/>
              <a:gd name="connsiteY7" fmla="*/ 0 h 521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0654" h="5216757">
                <a:moveTo>
                  <a:pt x="3185327" y="0"/>
                </a:moveTo>
                <a:cubicBezTo>
                  <a:pt x="4944535" y="0"/>
                  <a:pt x="6370654" y="1426119"/>
                  <a:pt x="6370654" y="3185327"/>
                </a:cubicBezTo>
                <a:cubicBezTo>
                  <a:pt x="6370654" y="3954981"/>
                  <a:pt x="6097686" y="4660879"/>
                  <a:pt x="5643280" y="5211491"/>
                </a:cubicBezTo>
                <a:lnTo>
                  <a:pt x="5638494" y="5216757"/>
                </a:lnTo>
                <a:lnTo>
                  <a:pt x="732160" y="5216757"/>
                </a:lnTo>
                <a:lnTo>
                  <a:pt x="727374" y="5211491"/>
                </a:lnTo>
                <a:cubicBezTo>
                  <a:pt x="272968" y="4660879"/>
                  <a:pt x="0" y="3954981"/>
                  <a:pt x="0" y="3185327"/>
                </a:cubicBezTo>
                <a:cubicBezTo>
                  <a:pt x="0" y="1426119"/>
                  <a:pt x="1426119" y="0"/>
                  <a:pt x="3185327" y="0"/>
                </a:cubicBezTo>
                <a:close/>
              </a:path>
            </a:pathLst>
          </a:cu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4DA4DB4-3CD1-A078-6406-350E5B668167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98EDF71-47BD-409F-F0C7-FB69C847ED63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35E5B6-1183-4A5B-73C8-C24229EA1344}"/>
              </a:ext>
            </a:extLst>
          </p:cNvPr>
          <p:cNvCxnSpPr>
            <a:cxnSpLocks/>
          </p:cNvCxnSpPr>
          <p:nvPr/>
        </p:nvCxnSpPr>
        <p:spPr>
          <a:xfrm>
            <a:off x="6364288" y="6460066"/>
            <a:ext cx="50069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D5849A1-0C47-D458-1966-F0BB4B515322}"/>
              </a:ext>
            </a:extLst>
          </p:cNvPr>
          <p:cNvCxnSpPr>
            <a:cxnSpLocks/>
          </p:cNvCxnSpPr>
          <p:nvPr/>
        </p:nvCxnSpPr>
        <p:spPr>
          <a:xfrm>
            <a:off x="820738" y="6460066"/>
            <a:ext cx="50069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D1712F88-6154-3E79-72F7-23686865C907}"/>
              </a:ext>
            </a:extLst>
          </p:cNvPr>
          <p:cNvSpPr/>
          <p:nvPr/>
        </p:nvSpPr>
        <p:spPr>
          <a:xfrm>
            <a:off x="5024944" y="5700494"/>
            <a:ext cx="606312" cy="6063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B4CE0854-2BCE-30FF-2EB5-2F4EEE527F15}"/>
              </a:ext>
            </a:extLst>
          </p:cNvPr>
          <p:cNvSpPr/>
          <p:nvPr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A953CD8-BE1C-C80C-E445-FC7789B2457B}"/>
              </a:ext>
            </a:extLst>
          </p:cNvPr>
          <p:cNvSpPr/>
          <p:nvPr/>
        </p:nvSpPr>
        <p:spPr>
          <a:xfrm>
            <a:off x="10462571" y="2322189"/>
            <a:ext cx="686253" cy="6862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307E347-EB0F-D91C-26A8-D9C86FDB2B34}"/>
              </a:ext>
            </a:extLst>
          </p:cNvPr>
          <p:cNvGrpSpPr/>
          <p:nvPr/>
        </p:nvGrpSpPr>
        <p:grpSpPr>
          <a:xfrm>
            <a:off x="10734659" y="1351413"/>
            <a:ext cx="1457341" cy="561951"/>
            <a:chOff x="-103023" y="2707023"/>
            <a:chExt cx="1457341" cy="561951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9D840F31-B0B7-D3FA-CEBA-BF3D8A100144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C5FB282-9573-3FA5-0C0F-FD629BEAFCE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F0A519C-9720-1B3B-1A68-45DC7C17093D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016DC794-0B36-4B2B-24CA-958C23A65AFF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00B831D-D2EF-ED21-E580-7919F9174B41}"/>
              </a:ext>
            </a:extLst>
          </p:cNvPr>
          <p:cNvGrpSpPr/>
          <p:nvPr/>
        </p:nvGrpSpPr>
        <p:grpSpPr>
          <a:xfrm>
            <a:off x="0" y="2764470"/>
            <a:ext cx="1457341" cy="561951"/>
            <a:chOff x="-103023" y="2707023"/>
            <a:chExt cx="1457341" cy="561951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94BAEEC8-952F-7303-11B3-80B386490907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8FE397C5-3A91-61C4-ACC7-8FFE933E342B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DB8A2A27-B37A-BED6-D8E4-A5D326FEF667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3F1F1634-1CFB-9A91-B793-C5EC6A133F47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2" name="Овал 21">
            <a:extLst>
              <a:ext uri="{FF2B5EF4-FFF2-40B4-BE49-F238E27FC236}">
                <a16:creationId xmlns:a16="http://schemas.microsoft.com/office/drawing/2014/main" id="{529B4F74-2739-9B1B-CFE0-4B3C6E163411}"/>
              </a:ext>
            </a:extLst>
          </p:cNvPr>
          <p:cNvSpPr/>
          <p:nvPr/>
        </p:nvSpPr>
        <p:spPr>
          <a:xfrm>
            <a:off x="4785857" y="6039402"/>
            <a:ext cx="336582" cy="336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7A73097-85CC-657B-023E-0AC5D849FB4C}"/>
              </a:ext>
            </a:extLst>
          </p:cNvPr>
          <p:cNvSpPr/>
          <p:nvPr/>
        </p:nvSpPr>
        <p:spPr>
          <a:xfrm>
            <a:off x="1354362" y="1618629"/>
            <a:ext cx="1089350" cy="1089350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7" t="33779" b="-1"/>
          <a:stretch/>
        </p:blipFill>
        <p:spPr>
          <a:xfrm>
            <a:off x="1376396" y="1619776"/>
            <a:ext cx="4327282" cy="3926517"/>
          </a:xfrm>
          <a:prstGeom prst="ellipse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279549">
            <a:off x="5219720" y="2352162"/>
            <a:ext cx="2522642" cy="1945320"/>
          </a:xfrm>
          <a:prstGeom prst="rect">
            <a:avLst/>
          </a:prstGeom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3233340">
            <a:off x="8813799" y="2235644"/>
            <a:ext cx="2039046" cy="1890758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3151">
            <a:off x="7359680" y="1358113"/>
            <a:ext cx="2072372" cy="13643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447381">
            <a:off x="8466578" y="4750926"/>
            <a:ext cx="2433324" cy="1601938"/>
          </a:xfrm>
          <a:prstGeom prst="rect">
            <a:avLst/>
          </a:prstGeom>
          <a:ln>
            <a:solidFill>
              <a:srgbClr val="E31E24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644" y="4859491"/>
            <a:ext cx="2643404" cy="174024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0" name="Subtitle">
            <a:extLst>
              <a:ext uri="{FF2B5EF4-FFF2-40B4-BE49-F238E27FC236}">
                <a16:creationId xmlns:a16="http://schemas.microsoft.com/office/drawing/2014/main" id="{3E4BC5AE-724C-0CEC-0499-56E600287A84}"/>
              </a:ext>
            </a:extLst>
          </p:cNvPr>
          <p:cNvSpPr txBox="1">
            <a:spLocks/>
          </p:cNvSpPr>
          <p:nvPr/>
        </p:nvSpPr>
        <p:spPr>
          <a:xfrm rot="21234462">
            <a:off x="4435369" y="3855636"/>
            <a:ext cx="721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dirty="0" smtClean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8000" b="1" dirty="0" smtClean="0">
                <a:ln>
                  <a:solidFill>
                    <a:srgbClr val="FFFFFF"/>
                  </a:solidFill>
                </a:ln>
                <a:solidFill>
                  <a:srgbClr val="0000CC"/>
                </a:solidFill>
                <a:latin typeface="Impact" panose="020B0806030902050204" pitchFamily="34" charset="0"/>
              </a:rPr>
              <a:t>8-800-2000-122</a:t>
            </a:r>
            <a:endParaRPr lang="ru-RU" sz="8000" dirty="0">
              <a:ln>
                <a:solidFill>
                  <a:srgbClr val="FFFFFF"/>
                </a:solidFill>
              </a:ln>
              <a:solidFill>
                <a:srgbClr val="0000CC"/>
              </a:solidFill>
              <a:latin typeface="Impact" panose="020B0806030902050204" pitchFamily="34" charset="0"/>
            </a:endParaRP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7E3E938D-61CC-AD23-7E67-9705A3185811}"/>
              </a:ext>
            </a:extLst>
          </p:cNvPr>
          <p:cNvSpPr txBox="1">
            <a:spLocks/>
          </p:cNvSpPr>
          <p:nvPr/>
        </p:nvSpPr>
        <p:spPr>
          <a:xfrm>
            <a:off x="2179436" y="358016"/>
            <a:ext cx="74476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0"/>
              </a:spcBef>
            </a:pPr>
            <a:r>
              <a:rPr lang="ru-RU" sz="3600" b="1" dirty="0" smtClean="0">
                <a:latin typeface="Comic Sans MS" panose="030F0702030302020204" pitchFamily="66" charset="0"/>
              </a:rPr>
              <a:t>Какие  </a:t>
            </a:r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ЭКСТРЕННЫЕ </a:t>
            </a:r>
            <a:r>
              <a:rPr lang="ru-RU" sz="3600" b="1" dirty="0" smtClean="0">
                <a:latin typeface="Comic Sans MS" panose="030F0702030302020204" pitchFamily="66" charset="0"/>
              </a:rPr>
              <a:t> номера </a:t>
            </a:r>
          </a:p>
          <a:p>
            <a:pPr lvl="0">
              <a:spcBef>
                <a:spcPts val="0"/>
              </a:spcBef>
            </a:pPr>
            <a:r>
              <a:rPr lang="ru-RU" sz="3600" b="1" dirty="0" smtClean="0">
                <a:latin typeface="Comic Sans MS" panose="030F0702030302020204" pitchFamily="66" charset="0"/>
              </a:rPr>
              <a:t>Служб помощи  вы  знаете?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2" y="5131808"/>
            <a:ext cx="2369498" cy="11446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LightScreen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30" y="1066622"/>
            <a:ext cx="1928626" cy="7685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728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1" grpId="0" animBg="1"/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891290-CA84-1FF1-FC2D-3673C51C7E2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E8B807-51EE-E687-3A5C-07ECA92D4E04}"/>
              </a:ext>
            </a:extLst>
          </p:cNvPr>
          <p:cNvSpPr/>
          <p:nvPr/>
        </p:nvSpPr>
        <p:spPr>
          <a:xfrm>
            <a:off x="168166" y="178676"/>
            <a:ext cx="11845158" cy="6505903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7B6ED92-3C6C-B4EE-5E41-2B7B942A3628}"/>
              </a:ext>
            </a:extLst>
          </p:cNvPr>
          <p:cNvSpPr/>
          <p:nvPr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A799C56-76DF-9D45-2F03-11FD65E28795}"/>
              </a:ext>
            </a:extLst>
          </p:cNvPr>
          <p:cNvGrpSpPr/>
          <p:nvPr/>
        </p:nvGrpSpPr>
        <p:grpSpPr>
          <a:xfrm>
            <a:off x="86424" y="3257487"/>
            <a:ext cx="1385025" cy="650391"/>
            <a:chOff x="-103023" y="2707023"/>
            <a:chExt cx="1457341" cy="561951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A0BB4B09-FC12-855D-2481-211853DFE145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AAAD0AFF-107C-4ABB-F3AC-D6575D85F7FF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ACA6547-30DA-B7FC-00B9-29FF7F2FD7F5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449839FE-75E0-13EB-DE3E-2511E7396128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id="{E1021C56-D51F-D856-5A87-70BF201AFCC1}"/>
              </a:ext>
            </a:extLst>
          </p:cNvPr>
          <p:cNvSpPr/>
          <p:nvPr/>
        </p:nvSpPr>
        <p:spPr>
          <a:xfrm>
            <a:off x="10734659" y="5303458"/>
            <a:ext cx="375807" cy="3758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419A53F-6794-E53D-AABD-795F1FEC96C8}"/>
              </a:ext>
            </a:extLst>
          </p:cNvPr>
          <p:cNvGrpSpPr/>
          <p:nvPr/>
        </p:nvGrpSpPr>
        <p:grpSpPr>
          <a:xfrm>
            <a:off x="10734659" y="4482837"/>
            <a:ext cx="1457341" cy="561951"/>
            <a:chOff x="-103023" y="2707023"/>
            <a:chExt cx="1457341" cy="561951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55CE9882-B88B-01CD-C815-8A186AC5CC2F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bg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29B2658-E452-49CA-08BE-B756321B0016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bg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64CBFCD-C095-939C-F2D4-3E4D43EC66B9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bg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81517C5D-7FBB-9C44-9CC6-64E09149F30D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chemeClr val="bg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544513E1-CE44-4163-698D-BECEE3ADAF04}"/>
              </a:ext>
            </a:extLst>
          </p:cNvPr>
          <p:cNvSpPr/>
          <p:nvPr/>
        </p:nvSpPr>
        <p:spPr>
          <a:xfrm>
            <a:off x="658179" y="2355171"/>
            <a:ext cx="243552" cy="2435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CDDDC9D-CD2B-AB81-2F42-7FD562D3B6EA}"/>
              </a:ext>
            </a:extLst>
          </p:cNvPr>
          <p:cNvCxnSpPr>
            <a:cxnSpLocks/>
          </p:cNvCxnSpPr>
          <p:nvPr/>
        </p:nvCxnSpPr>
        <p:spPr>
          <a:xfrm>
            <a:off x="6364288" y="6470579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6331ECA-D2E9-DE3D-D754-2B9BECAE53E9}"/>
              </a:ext>
            </a:extLst>
          </p:cNvPr>
          <p:cNvCxnSpPr>
            <a:cxnSpLocks/>
          </p:cNvCxnSpPr>
          <p:nvPr/>
        </p:nvCxnSpPr>
        <p:spPr>
          <a:xfrm>
            <a:off x="820738" y="6470579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B4095745-AF23-F88F-C9B3-B704C028E52B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8D6E855-4564-A059-062C-3668090120BC}"/>
              </a:ext>
            </a:extLst>
          </p:cNvPr>
          <p:cNvSpPr/>
          <p:nvPr/>
        </p:nvSpPr>
        <p:spPr>
          <a:xfrm>
            <a:off x="168166" y="346240"/>
            <a:ext cx="11845158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28B49C1-A809-4ED3-600E-AF1D7AF27AB1}"/>
              </a:ext>
            </a:extLst>
          </p:cNvPr>
          <p:cNvSpPr/>
          <p:nvPr/>
        </p:nvSpPr>
        <p:spPr>
          <a:xfrm>
            <a:off x="11001114" y="982443"/>
            <a:ext cx="1121561" cy="11215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3FDC4C-A4A1-94F6-6633-8F3B736E316F}"/>
              </a:ext>
            </a:extLst>
          </p:cNvPr>
          <p:cNvSpPr/>
          <p:nvPr/>
        </p:nvSpPr>
        <p:spPr>
          <a:xfrm>
            <a:off x="11061675" y="943539"/>
            <a:ext cx="429298" cy="429298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BA845B1-2503-D0FF-51B8-11DEFEAE80A4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D9D29FED-16D4-6967-FD6D-2B4A5F02F319}"/>
              </a:ext>
            </a:extLst>
          </p:cNvPr>
          <p:cNvSpPr txBox="1">
            <a:spLocks/>
          </p:cNvSpPr>
          <p:nvPr/>
        </p:nvSpPr>
        <p:spPr>
          <a:xfrm>
            <a:off x="2186783" y="505698"/>
            <a:ext cx="812515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dirty="0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Когда можно позвонить </a:t>
            </a:r>
            <a:endParaRPr lang="ru-RU" sz="3200" b="1" dirty="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на </a:t>
            </a:r>
            <a:r>
              <a:rPr lang="ru-RU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детский телефон доверия?</a:t>
            </a:r>
          </a:p>
          <a:p>
            <a:pPr>
              <a:spcBef>
                <a:spcPts val="0"/>
              </a:spcBef>
            </a:pPr>
            <a:endParaRPr lang="ru-RU" sz="32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2" y="5178472"/>
            <a:ext cx="2272901" cy="1098019"/>
          </a:xfrm>
          <a:prstGeom prst="rect">
            <a:avLst/>
          </a:prstGeom>
        </p:spPr>
      </p:pic>
      <p:sp>
        <p:nvSpPr>
          <p:cNvPr id="28" name="Text">
            <a:extLst>
              <a:ext uri="{FF2B5EF4-FFF2-40B4-BE49-F238E27FC236}">
                <a16:creationId xmlns:a16="http://schemas.microsoft.com/office/drawing/2014/main" id="{F469E725-51A3-E75C-20F6-5A50914A12BD}"/>
              </a:ext>
            </a:extLst>
          </p:cNvPr>
          <p:cNvSpPr txBox="1">
            <a:spLocks/>
          </p:cNvSpPr>
          <p:nvPr/>
        </p:nvSpPr>
        <p:spPr>
          <a:xfrm>
            <a:off x="2498128" y="1696192"/>
            <a:ext cx="8953861" cy="461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dirty="0"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Когда родителям некогда. Или наоборот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они слишком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 тебе заботятся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так хочется с кем-нибудь поиграть,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поговорить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Когда ты не хочешь учиться.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Тебе бывает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очень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скучно.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Если тебе страшно, ты чего-то боишься.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Тебя кто-то обижает.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Когда  ты сильно злишься.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Если сильно обиделся или просто грустишь…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тебя что-то не получается и ты не знаешь, что с этим делать.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Когда тебе одиноко.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Когда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просто не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себе.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7B63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22" grpId="0" animBg="1"/>
      <p:bldP spid="25" grpId="0" animBg="1"/>
      <p:bldP spid="4" grpId="0" animBg="1"/>
      <p:bldP spid="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1C7397-0CE1-C9CF-2964-5FA0412E538B}"/>
              </a:ext>
            </a:extLst>
          </p:cNvPr>
          <p:cNvSpPr/>
          <p:nvPr/>
        </p:nvSpPr>
        <p:spPr>
          <a:xfrm>
            <a:off x="0" y="-404239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2F317B-8FEA-5F82-AE8B-C2BD5A48298E}"/>
              </a:ext>
            </a:extLst>
          </p:cNvPr>
          <p:cNvSpPr/>
          <p:nvPr/>
        </p:nvSpPr>
        <p:spPr>
          <a:xfrm>
            <a:off x="178676" y="1"/>
            <a:ext cx="11834648" cy="667406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42A4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E62E850-BF17-9CD1-2792-27339F6A0ACF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2C055AE-A9CF-CFA3-5EB5-9683E77D6AEB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CAC8491-30C6-0914-492E-F34330097462}"/>
              </a:ext>
            </a:extLst>
          </p:cNvPr>
          <p:cNvSpPr/>
          <p:nvPr/>
        </p:nvSpPr>
        <p:spPr>
          <a:xfrm>
            <a:off x="9498319" y="2476757"/>
            <a:ext cx="413500" cy="413500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15848A6-D86D-7097-4D89-C1609213CB6E}"/>
              </a:ext>
            </a:extLst>
          </p:cNvPr>
          <p:cNvSpPr/>
          <p:nvPr/>
        </p:nvSpPr>
        <p:spPr>
          <a:xfrm>
            <a:off x="10544533" y="1650619"/>
            <a:ext cx="1890688" cy="18906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9D18EDA-100D-650C-6F45-58242D1F64B8}"/>
              </a:ext>
            </a:extLst>
          </p:cNvPr>
          <p:cNvGrpSpPr/>
          <p:nvPr/>
        </p:nvGrpSpPr>
        <p:grpSpPr>
          <a:xfrm>
            <a:off x="10734659" y="5371581"/>
            <a:ext cx="1457341" cy="561951"/>
            <a:chOff x="-103023" y="2707023"/>
            <a:chExt cx="1457341" cy="56195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A4A8C755-82C4-7896-55E8-620A70405F88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E82E9CA3-1757-8017-4017-26F77C3817E1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35F515E3-1C98-9540-1C21-F0F5F495103F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CE8E105-E2FA-7AF1-64EB-72F92DF3CC0A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51F0FE2-F2A8-8A45-0514-AF1E81EFA1BE}"/>
              </a:ext>
            </a:extLst>
          </p:cNvPr>
          <p:cNvGrpSpPr/>
          <p:nvPr/>
        </p:nvGrpSpPr>
        <p:grpSpPr>
          <a:xfrm>
            <a:off x="0" y="2764470"/>
            <a:ext cx="1457341" cy="561951"/>
            <a:chOff x="-103023" y="2707023"/>
            <a:chExt cx="1457341" cy="561951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31FECC96-826D-C22E-C389-6BF2532FBE27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D1F512D-E9E8-676E-F7BB-00950F40AFA0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691CA1CC-480F-0EC6-F3C1-E8D9ED82609F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00F69F5-45E0-8C0F-8192-BCD9E2D087D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9" name="Овал 18">
            <a:extLst>
              <a:ext uri="{FF2B5EF4-FFF2-40B4-BE49-F238E27FC236}">
                <a16:creationId xmlns:a16="http://schemas.microsoft.com/office/drawing/2014/main" id="{9EBB1DCD-8DA1-2009-4E19-953512E15C41}"/>
              </a:ext>
            </a:extLst>
          </p:cNvPr>
          <p:cNvSpPr/>
          <p:nvPr/>
        </p:nvSpPr>
        <p:spPr>
          <a:xfrm>
            <a:off x="871912" y="4592608"/>
            <a:ext cx="336582" cy="33658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3A23188-E6A1-0674-8D58-1303DDDC3FB1}"/>
              </a:ext>
            </a:extLst>
          </p:cNvPr>
          <p:cNvCxnSpPr>
            <a:cxnSpLocks/>
          </p:cNvCxnSpPr>
          <p:nvPr/>
        </p:nvCxnSpPr>
        <p:spPr>
          <a:xfrm>
            <a:off x="6364288" y="6418029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3855014-F243-660B-DC14-54E00C95F097}"/>
              </a:ext>
            </a:extLst>
          </p:cNvPr>
          <p:cNvCxnSpPr>
            <a:cxnSpLocks/>
          </p:cNvCxnSpPr>
          <p:nvPr/>
        </p:nvCxnSpPr>
        <p:spPr>
          <a:xfrm>
            <a:off x="820738" y="6418029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D7A838FA-99E5-F118-5445-DB7374F965DD}"/>
              </a:ext>
            </a:extLst>
          </p:cNvPr>
          <p:cNvSpPr/>
          <p:nvPr/>
        </p:nvSpPr>
        <p:spPr>
          <a:xfrm>
            <a:off x="10977085" y="1777757"/>
            <a:ext cx="486244" cy="4862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CFB4AEAF-489E-12A1-8802-D0FBBAFD9BAD}"/>
              </a:ext>
            </a:extLst>
          </p:cNvPr>
          <p:cNvSpPr txBox="1">
            <a:spLocks/>
          </p:cNvSpPr>
          <p:nvPr/>
        </p:nvSpPr>
        <p:spPr>
          <a:xfrm>
            <a:off x="1398956" y="180825"/>
            <a:ext cx="9128134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0"/>
              </a:spcBef>
              <a:defRPr/>
            </a:pPr>
            <a:r>
              <a:rPr lang="ru-RU" sz="3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Задание: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Объедините </a:t>
            </a:r>
            <a:r>
              <a:rPr lang="ru-RU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картинку (мальчика</a:t>
            </a:r>
            <a:r>
              <a:rPr lang="ru-RU" sz="3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3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и его эмоцию</a:t>
            </a:r>
            <a:r>
              <a:rPr lang="ru-RU" sz="3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2400" dirty="0">
                <a:solidFill>
                  <a:srgbClr val="232943"/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rgbClr val="232943"/>
                </a:solidFill>
                <a:latin typeface="Arial Black" panose="020B0A04020102020204" pitchFamily="34" charset="0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Вот так может выглядеть ребенок,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которому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нужно позвонить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на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детский телефон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доверия</a:t>
            </a:r>
            <a:endParaRPr kumimoji="0" lang="en-US" sz="3000" b="1" i="0" u="none" strike="noStrike" kern="1200" normalizeH="0" baseline="0" noProof="0" dirty="0">
              <a:solidFill>
                <a:schemeClr val="accent1">
                  <a:lumMod val="75000"/>
                </a:schemeClr>
              </a:solidFill>
              <a:uLnTx/>
              <a:uFillTx/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34" y="2314002"/>
            <a:ext cx="4769581" cy="26906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38637" y="3650655"/>
            <a:ext cx="418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1</a:t>
            </a:r>
            <a:endParaRPr lang="ru-RU" sz="30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2539" y="3674034"/>
            <a:ext cx="418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6844" y="3690647"/>
            <a:ext cx="418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94383" y="3685756"/>
            <a:ext cx="418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1</a:t>
            </a:r>
            <a:endParaRPr lang="ru-RU" sz="30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19544" y="3681181"/>
            <a:ext cx="418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29064" y="3684404"/>
            <a:ext cx="418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10" y="4187509"/>
            <a:ext cx="1917756" cy="19177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69" y="4168650"/>
            <a:ext cx="2007209" cy="20072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29" y="4257976"/>
            <a:ext cx="2682746" cy="186625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2" y="5131808"/>
            <a:ext cx="2369498" cy="1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0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6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15E709-4960-301A-5484-F74F2B663B7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BA44A0-D5DA-C2E2-34F3-3035CCDB78AD}"/>
              </a:ext>
            </a:extLst>
          </p:cNvPr>
          <p:cNvSpPr/>
          <p:nvPr/>
        </p:nvSpPr>
        <p:spPr>
          <a:xfrm>
            <a:off x="204395" y="172122"/>
            <a:ext cx="11822654" cy="6519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D6E855-4564-A059-062C-3668090120BC}"/>
              </a:ext>
            </a:extLst>
          </p:cNvPr>
          <p:cNvSpPr/>
          <p:nvPr/>
        </p:nvSpPr>
        <p:spPr>
          <a:xfrm>
            <a:off x="204395" y="344078"/>
            <a:ext cx="11822654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FBC7E38-C3E7-5BB7-DAA7-3B7E136E6CD5}"/>
              </a:ext>
            </a:extLst>
          </p:cNvPr>
          <p:cNvSpPr/>
          <p:nvPr/>
        </p:nvSpPr>
        <p:spPr>
          <a:xfrm>
            <a:off x="9274149" y="2079757"/>
            <a:ext cx="2583554" cy="2583554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776F467-8454-2C4E-2991-BD1C60C96A3E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1288512-1C03-0B7B-9489-41DA5B1DCA9E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8E425EE-99F9-A424-8F3B-6DD753F18695}"/>
              </a:ext>
            </a:extLst>
          </p:cNvPr>
          <p:cNvGrpSpPr/>
          <p:nvPr/>
        </p:nvGrpSpPr>
        <p:grpSpPr>
          <a:xfrm>
            <a:off x="10683374" y="5230554"/>
            <a:ext cx="1457341" cy="561951"/>
            <a:chOff x="-103023" y="2707023"/>
            <a:chExt cx="1457341" cy="56195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0F16DFB-32E1-AF92-61A8-2700FE7A6705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4BBC1F9-2A59-7E5A-DE94-23EFBCDB9D7A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A21F9816-3F37-A704-F946-F97EA7EDA1DC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02BF078-8D04-C1C2-8AA0-A81B8247AC97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72EFF54A-C513-7091-51CC-173BB54245E5}"/>
              </a:ext>
            </a:extLst>
          </p:cNvPr>
          <p:cNvSpPr/>
          <p:nvPr/>
        </p:nvSpPr>
        <p:spPr>
          <a:xfrm>
            <a:off x="7681436" y="5228046"/>
            <a:ext cx="479652" cy="479652"/>
          </a:xfrm>
          <a:prstGeom prst="ellipse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60C06D5-2076-4651-866E-A9B6C33C1ED4}"/>
              </a:ext>
            </a:extLst>
          </p:cNvPr>
          <p:cNvSpPr/>
          <p:nvPr/>
        </p:nvSpPr>
        <p:spPr>
          <a:xfrm>
            <a:off x="7262763" y="5222351"/>
            <a:ext cx="379636" cy="379636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7DF69B3-7520-6AAE-6C5B-45F414D936B8}"/>
              </a:ext>
            </a:extLst>
          </p:cNvPr>
          <p:cNvSpPr/>
          <p:nvPr/>
        </p:nvSpPr>
        <p:spPr>
          <a:xfrm>
            <a:off x="10891765" y="3923615"/>
            <a:ext cx="523984" cy="523984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20738" y="6455003"/>
            <a:ext cx="10550525" cy="0"/>
            <a:chOff x="820738" y="6455003"/>
            <a:chExt cx="10550525" cy="0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074D2327-0122-28C1-F98D-D7F3D50E969F}"/>
                </a:ext>
              </a:extLst>
            </p:cNvPr>
            <p:cNvCxnSpPr>
              <a:cxnSpLocks/>
            </p:cNvCxnSpPr>
            <p:nvPr/>
          </p:nvCxnSpPr>
          <p:spPr>
            <a:xfrm>
              <a:off x="6364288" y="6455003"/>
              <a:ext cx="5006975" cy="0"/>
            </a:xfrm>
            <a:prstGeom prst="line">
              <a:avLst/>
            </a:prstGeom>
            <a:ln w="28575">
              <a:solidFill>
                <a:srgbClr val="9EBD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3C9C630C-2CE6-021A-2DEB-AE2C257A6C7A}"/>
                </a:ext>
              </a:extLst>
            </p:cNvPr>
            <p:cNvCxnSpPr>
              <a:cxnSpLocks/>
            </p:cNvCxnSpPr>
            <p:nvPr/>
          </p:nvCxnSpPr>
          <p:spPr>
            <a:xfrm>
              <a:off x="820738" y="6455003"/>
              <a:ext cx="5006975" cy="0"/>
            </a:xfrm>
            <a:prstGeom prst="line">
              <a:avLst/>
            </a:prstGeom>
            <a:ln w="28575">
              <a:solidFill>
                <a:srgbClr val="9EBD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Текст 19">
            <a:extLst>
              <a:ext uri="{FF2B5EF4-FFF2-40B4-BE49-F238E27FC236}">
                <a16:creationId xmlns:a16="http://schemas.microsoft.com/office/drawing/2014/main" id="{1FEDAE0B-18A6-7946-22C0-4C41DD27081B}"/>
              </a:ext>
            </a:extLst>
          </p:cNvPr>
          <p:cNvSpPr txBox="1">
            <a:spLocks/>
          </p:cNvSpPr>
          <p:nvPr/>
        </p:nvSpPr>
        <p:spPr>
          <a:xfrm>
            <a:off x="2126216" y="441789"/>
            <a:ext cx="9943241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4000" kern="1200" dirty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kern="150" dirty="0">
                <a:latin typeface="Comic Sans MS" panose="030F0702030302020204" pitchFamily="66" charset="0"/>
                <a:ea typeface="NSimSun" panose="02010609030101010101" pitchFamily="49" charset="-122"/>
                <a:cs typeface="Arial" panose="020B0604020202020204" pitchFamily="34" charset="0"/>
              </a:rPr>
              <a:t>Как начать разговор с психологом</a:t>
            </a:r>
          </a:p>
          <a:p>
            <a:r>
              <a:rPr lang="ru-RU" sz="3200" b="1" kern="150" dirty="0">
                <a:latin typeface="Comic Sans MS" panose="030F0702030302020204" pitchFamily="66" charset="0"/>
                <a:ea typeface="NSimSun" panose="02010609030101010101" pitchFamily="49" charset="-122"/>
                <a:cs typeface="Arial" panose="020B0604020202020204" pitchFamily="34" charset="0"/>
              </a:rPr>
              <a:t>Детского Телефона Доверия?</a:t>
            </a:r>
          </a:p>
          <a:p>
            <a:r>
              <a:rPr lang="ru-RU" sz="3200" b="1" kern="150" dirty="0">
                <a:latin typeface="Comic Sans MS" panose="030F0702030302020204" pitchFamily="66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6502" y="1702956"/>
            <a:ext cx="997233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525463" algn="just"/>
            <a:r>
              <a:rPr lang="ru-RU" sz="2300" b="1" kern="15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Готовиться к звонку - необязательно. </a:t>
            </a:r>
            <a:r>
              <a:rPr lang="ru-RU" sz="2100" kern="150" dirty="0">
                <a:solidFill>
                  <a:srgbClr val="232943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 можешь начать рассказывать о том, что с тобой произошло сегодня. Ты можешь рассказать о ком-то, кто доставляет тебе трудности. Ты можешь поведать о том, что тебя тревожит. Если для тебя всё-таки важно подготовиться, ты можешь записать себе список вопросов, о которых хочется поговорить</a:t>
            </a:r>
            <a:r>
              <a:rPr lang="ru-RU" sz="2100" kern="150" dirty="0" smtClean="0">
                <a:solidFill>
                  <a:srgbClr val="232943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sz="2100" b="1" kern="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 algn="just"/>
            <a:endParaRPr lang="ru-RU" sz="1000" b="1" kern="15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 indent="439738" algn="just"/>
            <a:r>
              <a:rPr lang="ru-RU" sz="2100" b="1" kern="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Сначала психолог возьмет трубку и скажет: </a:t>
            </a:r>
            <a:r>
              <a:rPr lang="ru-RU" sz="2100" kern="1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«Телефон доверия, здравствуйте!» Ты можешь назвать свое имя или придумать любое, какое тебе нравится</a:t>
            </a:r>
            <a:r>
              <a:rPr lang="ru-RU" sz="2100" kern="1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endParaRPr lang="ru-RU" sz="2100" kern="15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 algn="just"/>
            <a:endParaRPr lang="ru-RU" sz="1000" kern="15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sz="2100" kern="1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ru-RU" sz="2100" kern="1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Возможно</a:t>
            </a:r>
            <a:r>
              <a:rPr lang="ru-RU" sz="2100" kern="1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сначала, ты будешь чуть-чуть </a:t>
            </a:r>
            <a:r>
              <a:rPr lang="ru-RU" sz="2100" kern="1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стесняться. </a:t>
            </a:r>
            <a:r>
              <a:rPr lang="ru-RU" sz="2100" b="1" kern="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Тебе </a:t>
            </a:r>
            <a:r>
              <a:rPr lang="ru-RU" sz="2100" b="1" kern="15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нужно запомнить: немножко бояться − это </a:t>
            </a:r>
            <a:r>
              <a:rPr lang="ru-RU" sz="2100" b="1" kern="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нормально. </a:t>
            </a:r>
            <a:r>
              <a:rPr lang="ru-RU" sz="2100" kern="1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ru-RU" sz="2100" kern="1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телефоне доверия тебя никто не осудит, а примет </a:t>
            </a:r>
            <a:r>
              <a:rPr lang="ru-RU" sz="2100" kern="1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таким, </a:t>
            </a:r>
            <a:r>
              <a:rPr lang="ru-RU" sz="2100" kern="1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какой ты есть</a:t>
            </a:r>
            <a:r>
              <a:rPr lang="ru-RU" sz="2100" kern="1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endParaRPr lang="ru-RU" sz="1000" kern="15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 indent="439738" algn="just"/>
            <a:r>
              <a:rPr lang="ru-RU" sz="2100" kern="1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b="1" kern="15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Вероятно,  в начале разговора твоя проблема будет казаться очень трудной и большой. </a:t>
            </a:r>
            <a:r>
              <a:rPr lang="ru-RU" sz="2100" kern="15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общении с психологом ты поймешь, как справиться с тем, что тебя беспокоит и она станет намного меньше.</a:t>
            </a:r>
            <a:endParaRPr lang="ru-RU" sz="2100" kern="15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 algn="just"/>
            <a:endParaRPr lang="ru-RU" sz="1000" kern="15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sz="2100" kern="15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endParaRPr lang="ru-RU" sz="2200" kern="1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59" y="419526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5" grpId="0" animBg="1"/>
      <p:bldP spid="16" grpId="0" animBg="1"/>
      <p:bldP spid="2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891290-CA84-1FF1-FC2D-3673C51C7E2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E8B807-51EE-E687-3A5C-07ECA92D4E04}"/>
              </a:ext>
            </a:extLst>
          </p:cNvPr>
          <p:cNvSpPr/>
          <p:nvPr/>
        </p:nvSpPr>
        <p:spPr>
          <a:xfrm>
            <a:off x="172528" y="146649"/>
            <a:ext cx="11869947" cy="6537930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7B6ED92-3C6C-B4EE-5E41-2B7B942A3628}"/>
              </a:ext>
            </a:extLst>
          </p:cNvPr>
          <p:cNvSpPr/>
          <p:nvPr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A799C56-76DF-9D45-2F03-11FD65E28795}"/>
              </a:ext>
            </a:extLst>
          </p:cNvPr>
          <p:cNvGrpSpPr/>
          <p:nvPr/>
        </p:nvGrpSpPr>
        <p:grpSpPr>
          <a:xfrm>
            <a:off x="4402855" y="5862866"/>
            <a:ext cx="1457341" cy="561951"/>
            <a:chOff x="-103023" y="2707023"/>
            <a:chExt cx="1457341" cy="561951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A0BB4B09-FC12-855D-2481-211853DFE145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AAAD0AFF-107C-4ABB-F3AC-D6575D85F7FF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ACA6547-30DA-B7FC-00B9-29FF7F2FD7F5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449839FE-75E0-13EB-DE3E-2511E7396128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id="{E1021C56-D51F-D856-5A87-70BF201AFCC1}"/>
              </a:ext>
            </a:extLst>
          </p:cNvPr>
          <p:cNvSpPr/>
          <p:nvPr/>
        </p:nvSpPr>
        <p:spPr>
          <a:xfrm>
            <a:off x="10734659" y="5303458"/>
            <a:ext cx="375807" cy="3758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419A53F-6794-E53D-AABD-795F1FEC96C8}"/>
              </a:ext>
            </a:extLst>
          </p:cNvPr>
          <p:cNvGrpSpPr/>
          <p:nvPr/>
        </p:nvGrpSpPr>
        <p:grpSpPr>
          <a:xfrm>
            <a:off x="10734659" y="3148025"/>
            <a:ext cx="1457341" cy="561951"/>
            <a:chOff x="-103023" y="2707023"/>
            <a:chExt cx="1457341" cy="561951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55CE9882-B88B-01CD-C815-8A186AC5CC2F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29B2658-E452-49CA-08BE-B756321B0016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64CBFCD-C095-939C-F2D4-3E4D43EC66B9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81517C5D-7FBB-9C44-9CC6-64E09149F30D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544513E1-CE44-4163-698D-BECEE3ADAF04}"/>
              </a:ext>
            </a:extLst>
          </p:cNvPr>
          <p:cNvSpPr/>
          <p:nvPr/>
        </p:nvSpPr>
        <p:spPr>
          <a:xfrm>
            <a:off x="658179" y="2355171"/>
            <a:ext cx="243552" cy="2435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CDDDC9D-CD2B-AB81-2F42-7FD562D3B6EA}"/>
              </a:ext>
            </a:extLst>
          </p:cNvPr>
          <p:cNvCxnSpPr>
            <a:cxnSpLocks/>
          </p:cNvCxnSpPr>
          <p:nvPr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6331ECA-D2E9-DE3D-D754-2B9BECAE53E9}"/>
              </a:ext>
            </a:extLst>
          </p:cNvPr>
          <p:cNvCxnSpPr>
            <a:cxnSpLocks/>
          </p:cNvCxnSpPr>
          <p:nvPr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B4095745-AF23-F88F-C9B3-B704C028E52B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8D6E855-4564-A059-062C-3668090120BC}"/>
              </a:ext>
            </a:extLst>
          </p:cNvPr>
          <p:cNvSpPr/>
          <p:nvPr/>
        </p:nvSpPr>
        <p:spPr>
          <a:xfrm>
            <a:off x="173817" y="333964"/>
            <a:ext cx="11860031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28B49C1-A809-4ED3-600E-AF1D7AF27AB1}"/>
              </a:ext>
            </a:extLst>
          </p:cNvPr>
          <p:cNvSpPr/>
          <p:nvPr/>
        </p:nvSpPr>
        <p:spPr>
          <a:xfrm>
            <a:off x="10253922" y="1013233"/>
            <a:ext cx="1121561" cy="11215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3FDC4C-A4A1-94F6-6633-8F3B736E316F}"/>
              </a:ext>
            </a:extLst>
          </p:cNvPr>
          <p:cNvSpPr/>
          <p:nvPr/>
        </p:nvSpPr>
        <p:spPr>
          <a:xfrm>
            <a:off x="11061675" y="943539"/>
            <a:ext cx="429298" cy="429298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BA845B1-2503-D0FF-51B8-11DEFEAE80A4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D9D29FED-16D4-6967-FD6D-2B4A5F02F319}"/>
              </a:ext>
            </a:extLst>
          </p:cNvPr>
          <p:cNvSpPr txBox="1">
            <a:spLocks/>
          </p:cNvSpPr>
          <p:nvPr/>
        </p:nvSpPr>
        <p:spPr>
          <a:xfrm>
            <a:off x="2128023" y="579268"/>
            <a:ext cx="88179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dirty="0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Что </a:t>
            </a:r>
            <a:r>
              <a:rPr lang="ru-RU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с тобой может происходить </a:t>
            </a:r>
            <a:endParaRPr lang="ru-RU" sz="3200" b="1" dirty="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во </a:t>
            </a:r>
            <a:r>
              <a:rPr lang="ru-RU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время разговора?</a:t>
            </a:r>
            <a:endParaRPr lang="ru-RU" sz="3200" b="1" dirty="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endParaRPr lang="ru-RU" sz="32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F469E725-51A3-E75C-20F6-5A50914A12BD}"/>
              </a:ext>
            </a:extLst>
          </p:cNvPr>
          <p:cNvSpPr txBox="1">
            <a:spLocks/>
          </p:cNvSpPr>
          <p:nvPr/>
        </p:nvSpPr>
        <p:spPr>
          <a:xfrm>
            <a:off x="675407" y="1598887"/>
            <a:ext cx="9788631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dirty="0"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0"/>
              </a:spcBef>
              <a:defRPr/>
            </a:pPr>
            <a:endParaRPr lang="ru-RU" sz="10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Далее ты можешь сразу приступать к рассказу о своей проблеме.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описания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ее подойдут самые простые фразы: «У меня проблемы с мамой», «Я поругался с учителем», «У меня трудности с учебой», «У меня нет друзей», «Подруга (друг) не хочет со мной общаться», «Не знаю, как сказать маме, что…», «Не знаю, что делать с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…».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Психолог поможет тебе разрешить проблему путем уточняющих вопросов,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тебе остается лишь отвечать на них. Главное  здесь − это честность перед собой!</a:t>
            </a: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процессе разговора ты сможешь избавиться от самых разных негативных эмоций − злости, обиды, страха…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конце разговора тебе обязательно станет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легче.</a:t>
            </a: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Когда почувствуешь, что тебе стало легче и у тебя не осталось вопросов − тогда можно и завершать звонок.</a:t>
            </a:r>
          </a:p>
          <a:p>
            <a:pPr lvl="0" algn="just">
              <a:spcBef>
                <a:spcPts val="0"/>
              </a:spcBef>
              <a:defRPr/>
            </a:pPr>
            <a:endParaRPr lang="ru-RU" sz="1000" dirty="0">
              <a:solidFill>
                <a:srgbClr val="7B634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59" y="419526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22" grpId="0" animBg="1"/>
      <p:bldP spid="25" grpId="0" animBg="1"/>
      <p:bldP spid="4" grpId="0" animBg="1"/>
      <p:bldP spid="6" grpId="0" animBg="1"/>
      <p:bldP spid="19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3">
      <a:dk1>
        <a:srgbClr val="7B634D"/>
      </a:dk1>
      <a:lt1>
        <a:srgbClr val="EB9E7E"/>
      </a:lt1>
      <a:dk2>
        <a:srgbClr val="9DC3E6"/>
      </a:dk2>
      <a:lt2>
        <a:srgbClr val="E7E6E6"/>
      </a:lt2>
      <a:accent1>
        <a:srgbClr val="EB9E7E"/>
      </a:accent1>
      <a:accent2>
        <a:srgbClr val="7B634D"/>
      </a:accent2>
      <a:accent3>
        <a:srgbClr val="DCC38F"/>
      </a:accent3>
      <a:accent4>
        <a:srgbClr val="9DC3E6"/>
      </a:accent4>
      <a:accent5>
        <a:srgbClr val="EB9E7E"/>
      </a:accent5>
      <a:accent6>
        <a:srgbClr val="7B634D"/>
      </a:accent6>
      <a:hlink>
        <a:srgbClr val="7B634D"/>
      </a:hlink>
      <a:folHlink>
        <a:srgbClr val="E9EAE2"/>
      </a:folHlink>
    </a:clrScheme>
    <a:fontScheme name="Другая 2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878</Words>
  <Application>Microsoft Office PowerPoint</Application>
  <PresentationFormat>Широкоэкранный</PresentationFormat>
  <Paragraphs>133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NSimSun</vt:lpstr>
      <vt:lpstr>Arial</vt:lpstr>
      <vt:lpstr>Arial Black</vt:lpstr>
      <vt:lpstr>Arial Narrow</vt:lpstr>
      <vt:lpstr>Calibri</vt:lpstr>
      <vt:lpstr>Comic Sans MS</vt:lpstr>
      <vt:lpstr>Impact</vt:lpstr>
      <vt:lpstr>Montserrat</vt:lpstr>
      <vt:lpstr>Montserrat Black</vt:lpstr>
      <vt:lpstr>Tahoma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ZavDTD</cp:lastModifiedBy>
  <cp:revision>74</cp:revision>
  <dcterms:created xsi:type="dcterms:W3CDTF">2023-04-04T10:58:15Z</dcterms:created>
  <dcterms:modified xsi:type="dcterms:W3CDTF">2025-02-12T06:13:58Z</dcterms:modified>
</cp:coreProperties>
</file>